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6" r:id="rId2"/>
    <p:sldId id="277" r:id="rId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1BF"/>
    <a:srgbClr val="6D4D3B"/>
    <a:srgbClr val="93764D"/>
    <a:srgbClr val="3EAB8C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108" d="100"/>
          <a:sy n="108" d="100"/>
        </p:scale>
        <p:origin x="126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1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188879C-983C-4BB5-BBCE-0EF16B249471}"/>
              </a:ext>
            </a:extLst>
          </p:cNvPr>
          <p:cNvSpPr/>
          <p:nvPr/>
        </p:nvSpPr>
        <p:spPr>
          <a:xfrm>
            <a:off x="0" y="4149080"/>
            <a:ext cx="12188825" cy="2708920"/>
          </a:xfrm>
          <a:prstGeom prst="rect">
            <a:avLst/>
          </a:prstGeom>
          <a:gradFill flip="none" rotWithShape="1">
            <a:gsLst>
              <a:gs pos="12000">
                <a:schemeClr val="accent6"/>
              </a:gs>
              <a:gs pos="87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2B81D36-A2CC-4316-BFDF-495A5565B299}"/>
              </a:ext>
            </a:extLst>
          </p:cNvPr>
          <p:cNvSpPr>
            <a:spLocks/>
          </p:cNvSpPr>
          <p:nvPr/>
        </p:nvSpPr>
        <p:spPr bwMode="auto">
          <a:xfrm>
            <a:off x="8326660" y="4725144"/>
            <a:ext cx="4854575" cy="2185988"/>
          </a:xfrm>
          <a:custGeom>
            <a:avLst/>
            <a:gdLst>
              <a:gd name="T0" fmla="*/ 863 w 1014"/>
              <a:gd name="T1" fmla="*/ 112 h 458"/>
              <a:gd name="T2" fmla="*/ 811 w 1014"/>
              <a:gd name="T3" fmla="*/ 120 h 458"/>
              <a:gd name="T4" fmla="*/ 804 w 1014"/>
              <a:gd name="T5" fmla="*/ 122 h 458"/>
              <a:gd name="T6" fmla="*/ 698 w 1014"/>
              <a:gd name="T7" fmla="*/ 105 h 458"/>
              <a:gd name="T8" fmla="*/ 787 w 1014"/>
              <a:gd name="T9" fmla="*/ 49 h 458"/>
              <a:gd name="T10" fmla="*/ 693 w 1014"/>
              <a:gd name="T11" fmla="*/ 68 h 458"/>
              <a:gd name="T12" fmla="*/ 530 w 1014"/>
              <a:gd name="T13" fmla="*/ 90 h 458"/>
              <a:gd name="T14" fmla="*/ 438 w 1014"/>
              <a:gd name="T15" fmla="*/ 48 h 458"/>
              <a:gd name="T16" fmla="*/ 284 w 1014"/>
              <a:gd name="T17" fmla="*/ 77 h 458"/>
              <a:gd name="T18" fmla="*/ 261 w 1014"/>
              <a:gd name="T19" fmla="*/ 14 h 458"/>
              <a:gd name="T20" fmla="*/ 253 w 1014"/>
              <a:gd name="T21" fmla="*/ 56 h 458"/>
              <a:gd name="T22" fmla="*/ 214 w 1014"/>
              <a:gd name="T23" fmla="*/ 39 h 458"/>
              <a:gd name="T24" fmla="*/ 257 w 1014"/>
              <a:gd name="T25" fmla="*/ 65 h 458"/>
              <a:gd name="T26" fmla="*/ 156 w 1014"/>
              <a:gd name="T27" fmla="*/ 82 h 458"/>
              <a:gd name="T28" fmla="*/ 146 w 1014"/>
              <a:gd name="T29" fmla="*/ 84 h 458"/>
              <a:gd name="T30" fmla="*/ 81 w 1014"/>
              <a:gd name="T31" fmla="*/ 113 h 458"/>
              <a:gd name="T32" fmla="*/ 129 w 1014"/>
              <a:gd name="T33" fmla="*/ 105 h 458"/>
              <a:gd name="T34" fmla="*/ 338 w 1014"/>
              <a:gd name="T35" fmla="*/ 166 h 458"/>
              <a:gd name="T36" fmla="*/ 187 w 1014"/>
              <a:gd name="T37" fmla="*/ 197 h 458"/>
              <a:gd name="T38" fmla="*/ 89 w 1014"/>
              <a:gd name="T39" fmla="*/ 182 h 458"/>
              <a:gd name="T40" fmla="*/ 48 w 1014"/>
              <a:gd name="T41" fmla="*/ 214 h 458"/>
              <a:gd name="T42" fmla="*/ 152 w 1014"/>
              <a:gd name="T43" fmla="*/ 199 h 458"/>
              <a:gd name="T44" fmla="*/ 111 w 1014"/>
              <a:gd name="T45" fmla="*/ 246 h 458"/>
              <a:gd name="T46" fmla="*/ 283 w 1014"/>
              <a:gd name="T47" fmla="*/ 194 h 458"/>
              <a:gd name="T48" fmla="*/ 133 w 1014"/>
              <a:gd name="T49" fmla="*/ 351 h 458"/>
              <a:gd name="T50" fmla="*/ 225 w 1014"/>
              <a:gd name="T51" fmla="*/ 224 h 458"/>
              <a:gd name="T52" fmla="*/ 224 w 1014"/>
              <a:gd name="T53" fmla="*/ 249 h 458"/>
              <a:gd name="T54" fmla="*/ 267 w 1014"/>
              <a:gd name="T55" fmla="*/ 207 h 458"/>
              <a:gd name="T56" fmla="*/ 407 w 1014"/>
              <a:gd name="T57" fmla="*/ 207 h 458"/>
              <a:gd name="T58" fmla="*/ 287 w 1014"/>
              <a:gd name="T59" fmla="*/ 261 h 458"/>
              <a:gd name="T60" fmla="*/ 242 w 1014"/>
              <a:gd name="T61" fmla="*/ 306 h 458"/>
              <a:gd name="T62" fmla="*/ 270 w 1014"/>
              <a:gd name="T63" fmla="*/ 335 h 458"/>
              <a:gd name="T64" fmla="*/ 327 w 1014"/>
              <a:gd name="T65" fmla="*/ 350 h 458"/>
              <a:gd name="T66" fmla="*/ 399 w 1014"/>
              <a:gd name="T67" fmla="*/ 233 h 458"/>
              <a:gd name="T68" fmla="*/ 360 w 1014"/>
              <a:gd name="T69" fmla="*/ 367 h 458"/>
              <a:gd name="T70" fmla="*/ 365 w 1014"/>
              <a:gd name="T71" fmla="*/ 369 h 458"/>
              <a:gd name="T72" fmla="*/ 374 w 1014"/>
              <a:gd name="T73" fmla="*/ 396 h 458"/>
              <a:gd name="T74" fmla="*/ 420 w 1014"/>
              <a:gd name="T75" fmla="*/ 398 h 458"/>
              <a:gd name="T76" fmla="*/ 406 w 1014"/>
              <a:gd name="T77" fmla="*/ 309 h 458"/>
              <a:gd name="T78" fmla="*/ 427 w 1014"/>
              <a:gd name="T79" fmla="*/ 298 h 458"/>
              <a:gd name="T80" fmla="*/ 471 w 1014"/>
              <a:gd name="T81" fmla="*/ 319 h 458"/>
              <a:gd name="T82" fmla="*/ 520 w 1014"/>
              <a:gd name="T83" fmla="*/ 397 h 458"/>
              <a:gd name="T84" fmla="*/ 638 w 1014"/>
              <a:gd name="T85" fmla="*/ 406 h 458"/>
              <a:gd name="T86" fmla="*/ 532 w 1014"/>
              <a:gd name="T87" fmla="*/ 334 h 458"/>
              <a:gd name="T88" fmla="*/ 475 w 1014"/>
              <a:gd name="T89" fmla="*/ 296 h 458"/>
              <a:gd name="T90" fmla="*/ 417 w 1014"/>
              <a:gd name="T91" fmla="*/ 237 h 458"/>
              <a:gd name="T92" fmla="*/ 531 w 1014"/>
              <a:gd name="T93" fmla="*/ 258 h 458"/>
              <a:gd name="T94" fmla="*/ 610 w 1014"/>
              <a:gd name="T95" fmla="*/ 330 h 458"/>
              <a:gd name="T96" fmla="*/ 590 w 1014"/>
              <a:gd name="T97" fmla="*/ 230 h 458"/>
              <a:gd name="T98" fmla="*/ 745 w 1014"/>
              <a:gd name="T99" fmla="*/ 323 h 458"/>
              <a:gd name="T100" fmla="*/ 725 w 1014"/>
              <a:gd name="T101" fmla="*/ 276 h 458"/>
              <a:gd name="T102" fmla="*/ 595 w 1014"/>
              <a:gd name="T103" fmla="*/ 223 h 458"/>
              <a:gd name="T104" fmla="*/ 621 w 1014"/>
              <a:gd name="T105" fmla="*/ 209 h 458"/>
              <a:gd name="T106" fmla="*/ 604 w 1014"/>
              <a:gd name="T107" fmla="*/ 190 h 458"/>
              <a:gd name="T108" fmla="*/ 486 w 1014"/>
              <a:gd name="T109" fmla="*/ 104 h 458"/>
              <a:gd name="T110" fmla="*/ 745 w 1014"/>
              <a:gd name="T111" fmla="*/ 150 h 458"/>
              <a:gd name="T112" fmla="*/ 729 w 1014"/>
              <a:gd name="T113" fmla="*/ 191 h 458"/>
              <a:gd name="T114" fmla="*/ 771 w 1014"/>
              <a:gd name="T115" fmla="*/ 180 h 458"/>
              <a:gd name="T116" fmla="*/ 864 w 1014"/>
              <a:gd name="T117" fmla="*/ 263 h 458"/>
              <a:gd name="T118" fmla="*/ 807 w 1014"/>
              <a:gd name="T119" fmla="*/ 155 h 458"/>
              <a:gd name="T120" fmla="*/ 871 w 1014"/>
              <a:gd name="T121" fmla="*/ 116 h 458"/>
              <a:gd name="T122" fmla="*/ 969 w 1014"/>
              <a:gd name="T123" fmla="*/ 11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14" h="458">
                <a:moveTo>
                  <a:pt x="969" y="118"/>
                </a:moveTo>
                <a:cubicBezTo>
                  <a:pt x="974" y="118"/>
                  <a:pt x="976" y="119"/>
                  <a:pt x="976" y="119"/>
                </a:cubicBezTo>
                <a:cubicBezTo>
                  <a:pt x="977" y="119"/>
                  <a:pt x="937" y="106"/>
                  <a:pt x="870" y="111"/>
                </a:cubicBezTo>
                <a:cubicBezTo>
                  <a:pt x="869" y="111"/>
                  <a:pt x="869" y="111"/>
                  <a:pt x="869" y="111"/>
                </a:cubicBezTo>
                <a:cubicBezTo>
                  <a:pt x="867" y="112"/>
                  <a:pt x="865" y="112"/>
                  <a:pt x="863" y="112"/>
                </a:cubicBezTo>
                <a:cubicBezTo>
                  <a:pt x="857" y="112"/>
                  <a:pt x="851" y="113"/>
                  <a:pt x="846" y="114"/>
                </a:cubicBezTo>
                <a:cubicBezTo>
                  <a:pt x="839" y="115"/>
                  <a:pt x="832" y="116"/>
                  <a:pt x="825" y="117"/>
                </a:cubicBezTo>
                <a:cubicBezTo>
                  <a:pt x="824" y="117"/>
                  <a:pt x="822" y="118"/>
                  <a:pt x="822" y="118"/>
                </a:cubicBezTo>
                <a:cubicBezTo>
                  <a:pt x="820" y="118"/>
                  <a:pt x="818" y="118"/>
                  <a:pt x="816" y="119"/>
                </a:cubicBezTo>
                <a:cubicBezTo>
                  <a:pt x="814" y="119"/>
                  <a:pt x="812" y="120"/>
                  <a:pt x="811" y="120"/>
                </a:cubicBezTo>
                <a:cubicBezTo>
                  <a:pt x="812" y="119"/>
                  <a:pt x="814" y="117"/>
                  <a:pt x="815" y="116"/>
                </a:cubicBezTo>
                <a:cubicBezTo>
                  <a:pt x="819" y="111"/>
                  <a:pt x="821" y="106"/>
                  <a:pt x="822" y="102"/>
                </a:cubicBezTo>
                <a:cubicBezTo>
                  <a:pt x="824" y="94"/>
                  <a:pt x="826" y="90"/>
                  <a:pt x="826" y="90"/>
                </a:cubicBezTo>
                <a:cubicBezTo>
                  <a:pt x="826" y="90"/>
                  <a:pt x="824" y="94"/>
                  <a:pt x="821" y="102"/>
                </a:cubicBezTo>
                <a:cubicBezTo>
                  <a:pt x="819" y="108"/>
                  <a:pt x="815" y="116"/>
                  <a:pt x="804" y="122"/>
                </a:cubicBezTo>
                <a:cubicBezTo>
                  <a:pt x="789" y="125"/>
                  <a:pt x="775" y="129"/>
                  <a:pt x="757" y="130"/>
                </a:cubicBezTo>
                <a:cubicBezTo>
                  <a:pt x="744" y="131"/>
                  <a:pt x="727" y="132"/>
                  <a:pt x="715" y="130"/>
                </a:cubicBezTo>
                <a:cubicBezTo>
                  <a:pt x="703" y="129"/>
                  <a:pt x="665" y="124"/>
                  <a:pt x="637" y="120"/>
                </a:cubicBezTo>
                <a:cubicBezTo>
                  <a:pt x="657" y="119"/>
                  <a:pt x="675" y="114"/>
                  <a:pt x="689" y="109"/>
                </a:cubicBezTo>
                <a:cubicBezTo>
                  <a:pt x="692" y="108"/>
                  <a:pt x="695" y="106"/>
                  <a:pt x="698" y="105"/>
                </a:cubicBezTo>
                <a:cubicBezTo>
                  <a:pt x="698" y="105"/>
                  <a:pt x="698" y="105"/>
                  <a:pt x="699" y="104"/>
                </a:cubicBezTo>
                <a:cubicBezTo>
                  <a:pt x="700" y="104"/>
                  <a:pt x="700" y="104"/>
                  <a:pt x="701" y="103"/>
                </a:cubicBezTo>
                <a:cubicBezTo>
                  <a:pt x="726" y="91"/>
                  <a:pt x="742" y="74"/>
                  <a:pt x="752" y="61"/>
                </a:cubicBezTo>
                <a:cubicBezTo>
                  <a:pt x="758" y="53"/>
                  <a:pt x="768" y="50"/>
                  <a:pt x="776" y="48"/>
                </a:cubicBezTo>
                <a:cubicBezTo>
                  <a:pt x="783" y="48"/>
                  <a:pt x="787" y="49"/>
                  <a:pt x="787" y="49"/>
                </a:cubicBezTo>
                <a:cubicBezTo>
                  <a:pt x="787" y="49"/>
                  <a:pt x="783" y="47"/>
                  <a:pt x="775" y="48"/>
                </a:cubicBezTo>
                <a:cubicBezTo>
                  <a:pt x="768" y="49"/>
                  <a:pt x="757" y="52"/>
                  <a:pt x="749" y="60"/>
                </a:cubicBezTo>
                <a:cubicBezTo>
                  <a:pt x="738" y="73"/>
                  <a:pt x="720" y="90"/>
                  <a:pt x="693" y="102"/>
                </a:cubicBezTo>
                <a:cubicBezTo>
                  <a:pt x="697" y="98"/>
                  <a:pt x="699" y="93"/>
                  <a:pt x="700" y="90"/>
                </a:cubicBezTo>
                <a:cubicBezTo>
                  <a:pt x="705" y="75"/>
                  <a:pt x="693" y="68"/>
                  <a:pt x="693" y="68"/>
                </a:cubicBezTo>
                <a:cubicBezTo>
                  <a:pt x="693" y="69"/>
                  <a:pt x="704" y="76"/>
                  <a:pt x="697" y="89"/>
                </a:cubicBezTo>
                <a:cubicBezTo>
                  <a:pt x="694" y="96"/>
                  <a:pt x="688" y="104"/>
                  <a:pt x="677" y="108"/>
                </a:cubicBezTo>
                <a:cubicBezTo>
                  <a:pt x="677" y="108"/>
                  <a:pt x="676" y="108"/>
                  <a:pt x="676" y="108"/>
                </a:cubicBezTo>
                <a:cubicBezTo>
                  <a:pt x="648" y="116"/>
                  <a:pt x="610" y="116"/>
                  <a:pt x="572" y="108"/>
                </a:cubicBezTo>
                <a:cubicBezTo>
                  <a:pt x="557" y="103"/>
                  <a:pt x="542" y="98"/>
                  <a:pt x="530" y="90"/>
                </a:cubicBezTo>
                <a:cubicBezTo>
                  <a:pt x="519" y="84"/>
                  <a:pt x="508" y="76"/>
                  <a:pt x="504" y="68"/>
                </a:cubicBezTo>
                <a:cubicBezTo>
                  <a:pt x="502" y="63"/>
                  <a:pt x="512" y="65"/>
                  <a:pt x="520" y="33"/>
                </a:cubicBezTo>
                <a:cubicBezTo>
                  <a:pt x="521" y="26"/>
                  <a:pt x="523" y="19"/>
                  <a:pt x="526" y="11"/>
                </a:cubicBezTo>
                <a:cubicBezTo>
                  <a:pt x="482" y="5"/>
                  <a:pt x="454" y="7"/>
                  <a:pt x="441" y="10"/>
                </a:cubicBezTo>
                <a:cubicBezTo>
                  <a:pt x="441" y="22"/>
                  <a:pt x="440" y="35"/>
                  <a:pt x="438" y="48"/>
                </a:cubicBezTo>
                <a:cubicBezTo>
                  <a:pt x="435" y="62"/>
                  <a:pt x="422" y="77"/>
                  <a:pt x="415" y="80"/>
                </a:cubicBezTo>
                <a:cubicBezTo>
                  <a:pt x="389" y="90"/>
                  <a:pt x="361" y="95"/>
                  <a:pt x="333" y="96"/>
                </a:cubicBezTo>
                <a:cubicBezTo>
                  <a:pt x="333" y="96"/>
                  <a:pt x="333" y="96"/>
                  <a:pt x="332" y="96"/>
                </a:cubicBezTo>
                <a:cubicBezTo>
                  <a:pt x="326" y="96"/>
                  <a:pt x="320" y="95"/>
                  <a:pt x="315" y="94"/>
                </a:cubicBezTo>
                <a:cubicBezTo>
                  <a:pt x="302" y="91"/>
                  <a:pt x="293" y="83"/>
                  <a:pt x="284" y="77"/>
                </a:cubicBezTo>
                <a:cubicBezTo>
                  <a:pt x="283" y="76"/>
                  <a:pt x="282" y="75"/>
                  <a:pt x="280" y="74"/>
                </a:cubicBezTo>
                <a:cubicBezTo>
                  <a:pt x="270" y="59"/>
                  <a:pt x="277" y="43"/>
                  <a:pt x="274" y="30"/>
                </a:cubicBezTo>
                <a:cubicBezTo>
                  <a:pt x="273" y="22"/>
                  <a:pt x="266" y="17"/>
                  <a:pt x="262" y="14"/>
                </a:cubicBezTo>
                <a:cubicBezTo>
                  <a:pt x="258" y="10"/>
                  <a:pt x="255" y="8"/>
                  <a:pt x="255" y="8"/>
                </a:cubicBezTo>
                <a:cubicBezTo>
                  <a:pt x="255" y="8"/>
                  <a:pt x="257" y="10"/>
                  <a:pt x="261" y="14"/>
                </a:cubicBezTo>
                <a:cubicBezTo>
                  <a:pt x="265" y="17"/>
                  <a:pt x="271" y="23"/>
                  <a:pt x="271" y="31"/>
                </a:cubicBezTo>
                <a:cubicBezTo>
                  <a:pt x="271" y="38"/>
                  <a:pt x="270" y="48"/>
                  <a:pt x="269" y="58"/>
                </a:cubicBezTo>
                <a:cubicBezTo>
                  <a:pt x="269" y="61"/>
                  <a:pt x="269" y="64"/>
                  <a:pt x="270" y="67"/>
                </a:cubicBezTo>
                <a:cubicBezTo>
                  <a:pt x="266" y="64"/>
                  <a:pt x="262" y="61"/>
                  <a:pt x="258" y="59"/>
                </a:cubicBezTo>
                <a:cubicBezTo>
                  <a:pt x="256" y="58"/>
                  <a:pt x="255" y="57"/>
                  <a:pt x="253" y="56"/>
                </a:cubicBezTo>
                <a:cubicBezTo>
                  <a:pt x="243" y="50"/>
                  <a:pt x="234" y="44"/>
                  <a:pt x="223" y="39"/>
                </a:cubicBezTo>
                <a:cubicBezTo>
                  <a:pt x="198" y="27"/>
                  <a:pt x="174" y="19"/>
                  <a:pt x="153" y="14"/>
                </a:cubicBezTo>
                <a:cubicBezTo>
                  <a:pt x="111" y="2"/>
                  <a:pt x="84" y="0"/>
                  <a:pt x="83" y="0"/>
                </a:cubicBezTo>
                <a:cubicBezTo>
                  <a:pt x="84" y="0"/>
                  <a:pt x="111" y="3"/>
                  <a:pt x="152" y="16"/>
                </a:cubicBezTo>
                <a:cubicBezTo>
                  <a:pt x="171" y="21"/>
                  <a:pt x="192" y="29"/>
                  <a:pt x="214" y="39"/>
                </a:cubicBezTo>
                <a:cubicBezTo>
                  <a:pt x="205" y="36"/>
                  <a:pt x="196" y="35"/>
                  <a:pt x="189" y="34"/>
                </a:cubicBezTo>
                <a:cubicBezTo>
                  <a:pt x="163" y="31"/>
                  <a:pt x="147" y="33"/>
                  <a:pt x="147" y="33"/>
                </a:cubicBezTo>
                <a:cubicBezTo>
                  <a:pt x="146" y="33"/>
                  <a:pt x="163" y="33"/>
                  <a:pt x="188" y="36"/>
                </a:cubicBezTo>
                <a:cubicBezTo>
                  <a:pt x="201" y="38"/>
                  <a:pt x="216" y="41"/>
                  <a:pt x="229" y="48"/>
                </a:cubicBezTo>
                <a:cubicBezTo>
                  <a:pt x="238" y="53"/>
                  <a:pt x="248" y="59"/>
                  <a:pt x="257" y="65"/>
                </a:cubicBezTo>
                <a:cubicBezTo>
                  <a:pt x="260" y="67"/>
                  <a:pt x="275" y="78"/>
                  <a:pt x="277" y="81"/>
                </a:cubicBezTo>
                <a:cubicBezTo>
                  <a:pt x="284" y="86"/>
                  <a:pt x="291" y="92"/>
                  <a:pt x="300" y="97"/>
                </a:cubicBezTo>
                <a:cubicBezTo>
                  <a:pt x="261" y="97"/>
                  <a:pt x="223" y="95"/>
                  <a:pt x="190" y="95"/>
                </a:cubicBezTo>
                <a:cubicBezTo>
                  <a:pt x="181" y="94"/>
                  <a:pt x="172" y="90"/>
                  <a:pt x="164" y="87"/>
                </a:cubicBezTo>
                <a:cubicBezTo>
                  <a:pt x="161" y="86"/>
                  <a:pt x="158" y="84"/>
                  <a:pt x="156" y="82"/>
                </a:cubicBezTo>
                <a:cubicBezTo>
                  <a:pt x="147" y="76"/>
                  <a:pt x="148" y="70"/>
                  <a:pt x="148" y="69"/>
                </a:cubicBezTo>
                <a:cubicBezTo>
                  <a:pt x="148" y="70"/>
                  <a:pt x="145" y="76"/>
                  <a:pt x="153" y="83"/>
                </a:cubicBezTo>
                <a:cubicBezTo>
                  <a:pt x="151" y="83"/>
                  <a:pt x="149" y="82"/>
                  <a:pt x="147" y="82"/>
                </a:cubicBezTo>
                <a:cubicBezTo>
                  <a:pt x="114" y="74"/>
                  <a:pt x="92" y="78"/>
                  <a:pt x="91" y="78"/>
                </a:cubicBezTo>
                <a:cubicBezTo>
                  <a:pt x="92" y="78"/>
                  <a:pt x="114" y="76"/>
                  <a:pt x="146" y="84"/>
                </a:cubicBezTo>
                <a:cubicBezTo>
                  <a:pt x="150" y="85"/>
                  <a:pt x="155" y="86"/>
                  <a:pt x="160" y="88"/>
                </a:cubicBezTo>
                <a:cubicBezTo>
                  <a:pt x="164" y="91"/>
                  <a:pt x="169" y="93"/>
                  <a:pt x="175" y="96"/>
                </a:cubicBezTo>
                <a:cubicBezTo>
                  <a:pt x="133" y="96"/>
                  <a:pt x="100" y="102"/>
                  <a:pt x="79" y="110"/>
                </a:cubicBezTo>
                <a:cubicBezTo>
                  <a:pt x="58" y="119"/>
                  <a:pt x="50" y="127"/>
                  <a:pt x="50" y="127"/>
                </a:cubicBezTo>
                <a:cubicBezTo>
                  <a:pt x="50" y="127"/>
                  <a:pt x="59" y="120"/>
                  <a:pt x="81" y="113"/>
                </a:cubicBezTo>
                <a:cubicBezTo>
                  <a:pt x="91" y="110"/>
                  <a:pt x="104" y="107"/>
                  <a:pt x="119" y="105"/>
                </a:cubicBezTo>
                <a:cubicBezTo>
                  <a:pt x="116" y="108"/>
                  <a:pt x="114" y="110"/>
                  <a:pt x="111" y="112"/>
                </a:cubicBezTo>
                <a:cubicBezTo>
                  <a:pt x="103" y="121"/>
                  <a:pt x="103" y="128"/>
                  <a:pt x="103" y="128"/>
                </a:cubicBezTo>
                <a:cubicBezTo>
                  <a:pt x="103" y="128"/>
                  <a:pt x="104" y="121"/>
                  <a:pt x="114" y="114"/>
                </a:cubicBezTo>
                <a:cubicBezTo>
                  <a:pt x="118" y="111"/>
                  <a:pt x="122" y="107"/>
                  <a:pt x="129" y="105"/>
                </a:cubicBezTo>
                <a:cubicBezTo>
                  <a:pt x="144" y="103"/>
                  <a:pt x="162" y="103"/>
                  <a:pt x="181" y="104"/>
                </a:cubicBezTo>
                <a:cubicBezTo>
                  <a:pt x="224" y="106"/>
                  <a:pt x="275" y="111"/>
                  <a:pt x="334" y="110"/>
                </a:cubicBezTo>
                <a:cubicBezTo>
                  <a:pt x="363" y="110"/>
                  <a:pt x="417" y="101"/>
                  <a:pt x="441" y="87"/>
                </a:cubicBezTo>
                <a:cubicBezTo>
                  <a:pt x="435" y="99"/>
                  <a:pt x="414" y="115"/>
                  <a:pt x="403" y="125"/>
                </a:cubicBezTo>
                <a:cubicBezTo>
                  <a:pt x="383" y="145"/>
                  <a:pt x="369" y="154"/>
                  <a:pt x="338" y="166"/>
                </a:cubicBezTo>
                <a:cubicBezTo>
                  <a:pt x="313" y="175"/>
                  <a:pt x="271" y="175"/>
                  <a:pt x="256" y="172"/>
                </a:cubicBezTo>
                <a:cubicBezTo>
                  <a:pt x="226" y="166"/>
                  <a:pt x="210" y="157"/>
                  <a:pt x="210" y="157"/>
                </a:cubicBezTo>
                <a:cubicBezTo>
                  <a:pt x="210" y="157"/>
                  <a:pt x="224" y="167"/>
                  <a:pt x="255" y="174"/>
                </a:cubicBezTo>
                <a:cubicBezTo>
                  <a:pt x="266" y="177"/>
                  <a:pt x="279" y="179"/>
                  <a:pt x="293" y="179"/>
                </a:cubicBezTo>
                <a:cubicBezTo>
                  <a:pt x="260" y="186"/>
                  <a:pt x="197" y="197"/>
                  <a:pt x="187" y="197"/>
                </a:cubicBezTo>
                <a:cubicBezTo>
                  <a:pt x="174" y="197"/>
                  <a:pt x="165" y="194"/>
                  <a:pt x="158" y="193"/>
                </a:cubicBezTo>
                <a:cubicBezTo>
                  <a:pt x="152" y="193"/>
                  <a:pt x="147" y="192"/>
                  <a:pt x="142" y="192"/>
                </a:cubicBezTo>
                <a:cubicBezTo>
                  <a:pt x="139" y="192"/>
                  <a:pt x="137" y="192"/>
                  <a:pt x="134" y="192"/>
                </a:cubicBezTo>
                <a:cubicBezTo>
                  <a:pt x="125" y="192"/>
                  <a:pt x="116" y="191"/>
                  <a:pt x="109" y="190"/>
                </a:cubicBezTo>
                <a:cubicBezTo>
                  <a:pt x="95" y="187"/>
                  <a:pt x="89" y="182"/>
                  <a:pt x="89" y="182"/>
                </a:cubicBezTo>
                <a:cubicBezTo>
                  <a:pt x="89" y="182"/>
                  <a:pt x="91" y="186"/>
                  <a:pt x="105" y="191"/>
                </a:cubicBezTo>
                <a:cubicBezTo>
                  <a:pt x="109" y="193"/>
                  <a:pt x="118" y="194"/>
                  <a:pt x="119" y="194"/>
                </a:cubicBezTo>
                <a:cubicBezTo>
                  <a:pt x="101" y="196"/>
                  <a:pt x="86" y="200"/>
                  <a:pt x="73" y="204"/>
                </a:cubicBezTo>
                <a:cubicBezTo>
                  <a:pt x="64" y="207"/>
                  <a:pt x="57" y="210"/>
                  <a:pt x="51" y="213"/>
                </a:cubicBezTo>
                <a:cubicBezTo>
                  <a:pt x="50" y="213"/>
                  <a:pt x="49" y="214"/>
                  <a:pt x="48" y="214"/>
                </a:cubicBezTo>
                <a:cubicBezTo>
                  <a:pt x="48" y="214"/>
                  <a:pt x="48" y="214"/>
                  <a:pt x="48" y="214"/>
                </a:cubicBezTo>
                <a:cubicBezTo>
                  <a:pt x="12" y="231"/>
                  <a:pt x="1" y="249"/>
                  <a:pt x="0" y="249"/>
                </a:cubicBezTo>
                <a:cubicBezTo>
                  <a:pt x="1" y="249"/>
                  <a:pt x="15" y="230"/>
                  <a:pt x="54" y="214"/>
                </a:cubicBezTo>
                <a:cubicBezTo>
                  <a:pt x="74" y="206"/>
                  <a:pt x="101" y="200"/>
                  <a:pt x="131" y="198"/>
                </a:cubicBezTo>
                <a:cubicBezTo>
                  <a:pt x="138" y="198"/>
                  <a:pt x="145" y="198"/>
                  <a:pt x="152" y="199"/>
                </a:cubicBezTo>
                <a:cubicBezTo>
                  <a:pt x="157" y="200"/>
                  <a:pt x="176" y="204"/>
                  <a:pt x="176" y="204"/>
                </a:cubicBezTo>
                <a:cubicBezTo>
                  <a:pt x="177" y="204"/>
                  <a:pt x="177" y="204"/>
                  <a:pt x="178" y="204"/>
                </a:cubicBezTo>
                <a:cubicBezTo>
                  <a:pt x="143" y="216"/>
                  <a:pt x="120" y="232"/>
                  <a:pt x="108" y="244"/>
                </a:cubicBezTo>
                <a:cubicBezTo>
                  <a:pt x="93" y="258"/>
                  <a:pt x="89" y="267"/>
                  <a:pt x="89" y="267"/>
                </a:cubicBezTo>
                <a:cubicBezTo>
                  <a:pt x="89" y="267"/>
                  <a:pt x="95" y="258"/>
                  <a:pt x="111" y="246"/>
                </a:cubicBezTo>
                <a:cubicBezTo>
                  <a:pt x="127" y="233"/>
                  <a:pt x="154" y="218"/>
                  <a:pt x="195" y="208"/>
                </a:cubicBezTo>
                <a:cubicBezTo>
                  <a:pt x="203" y="206"/>
                  <a:pt x="212" y="204"/>
                  <a:pt x="222" y="203"/>
                </a:cubicBezTo>
                <a:cubicBezTo>
                  <a:pt x="230" y="202"/>
                  <a:pt x="237" y="200"/>
                  <a:pt x="245" y="199"/>
                </a:cubicBezTo>
                <a:cubicBezTo>
                  <a:pt x="252" y="198"/>
                  <a:pt x="258" y="197"/>
                  <a:pt x="265" y="197"/>
                </a:cubicBezTo>
                <a:cubicBezTo>
                  <a:pt x="267" y="196"/>
                  <a:pt x="278" y="195"/>
                  <a:pt x="283" y="194"/>
                </a:cubicBezTo>
                <a:cubicBezTo>
                  <a:pt x="281" y="195"/>
                  <a:pt x="265" y="201"/>
                  <a:pt x="260" y="202"/>
                </a:cubicBezTo>
                <a:cubicBezTo>
                  <a:pt x="240" y="210"/>
                  <a:pt x="223" y="218"/>
                  <a:pt x="209" y="227"/>
                </a:cubicBezTo>
                <a:cubicBezTo>
                  <a:pt x="206" y="229"/>
                  <a:pt x="204" y="231"/>
                  <a:pt x="201" y="233"/>
                </a:cubicBezTo>
                <a:cubicBezTo>
                  <a:pt x="178" y="251"/>
                  <a:pt x="171" y="273"/>
                  <a:pt x="162" y="289"/>
                </a:cubicBezTo>
                <a:cubicBezTo>
                  <a:pt x="147" y="328"/>
                  <a:pt x="132" y="351"/>
                  <a:pt x="133" y="351"/>
                </a:cubicBezTo>
                <a:cubicBezTo>
                  <a:pt x="132" y="351"/>
                  <a:pt x="148" y="328"/>
                  <a:pt x="165" y="290"/>
                </a:cubicBezTo>
                <a:cubicBezTo>
                  <a:pt x="168" y="286"/>
                  <a:pt x="170" y="282"/>
                  <a:pt x="172" y="277"/>
                </a:cubicBezTo>
                <a:cubicBezTo>
                  <a:pt x="180" y="264"/>
                  <a:pt x="188" y="245"/>
                  <a:pt x="214" y="230"/>
                </a:cubicBezTo>
                <a:cubicBezTo>
                  <a:pt x="217" y="229"/>
                  <a:pt x="220" y="227"/>
                  <a:pt x="224" y="225"/>
                </a:cubicBezTo>
                <a:cubicBezTo>
                  <a:pt x="224" y="225"/>
                  <a:pt x="225" y="224"/>
                  <a:pt x="225" y="224"/>
                </a:cubicBezTo>
                <a:cubicBezTo>
                  <a:pt x="222" y="228"/>
                  <a:pt x="221" y="231"/>
                  <a:pt x="220" y="235"/>
                </a:cubicBezTo>
                <a:cubicBezTo>
                  <a:pt x="220" y="241"/>
                  <a:pt x="220" y="245"/>
                  <a:pt x="220" y="249"/>
                </a:cubicBezTo>
                <a:cubicBezTo>
                  <a:pt x="220" y="249"/>
                  <a:pt x="220" y="249"/>
                  <a:pt x="220" y="249"/>
                </a:cubicBezTo>
                <a:cubicBezTo>
                  <a:pt x="220" y="274"/>
                  <a:pt x="219" y="290"/>
                  <a:pt x="218" y="290"/>
                </a:cubicBezTo>
                <a:cubicBezTo>
                  <a:pt x="219" y="290"/>
                  <a:pt x="222" y="274"/>
                  <a:pt x="224" y="249"/>
                </a:cubicBezTo>
                <a:cubicBezTo>
                  <a:pt x="224" y="243"/>
                  <a:pt x="224" y="236"/>
                  <a:pt x="227" y="230"/>
                </a:cubicBezTo>
                <a:cubicBezTo>
                  <a:pt x="229" y="227"/>
                  <a:pt x="231" y="224"/>
                  <a:pt x="233" y="222"/>
                </a:cubicBezTo>
                <a:cubicBezTo>
                  <a:pt x="235" y="221"/>
                  <a:pt x="237" y="219"/>
                  <a:pt x="240" y="218"/>
                </a:cubicBezTo>
                <a:cubicBezTo>
                  <a:pt x="248" y="214"/>
                  <a:pt x="257" y="211"/>
                  <a:pt x="266" y="207"/>
                </a:cubicBezTo>
                <a:cubicBezTo>
                  <a:pt x="266" y="207"/>
                  <a:pt x="266" y="207"/>
                  <a:pt x="267" y="207"/>
                </a:cubicBezTo>
                <a:cubicBezTo>
                  <a:pt x="285" y="201"/>
                  <a:pt x="304" y="195"/>
                  <a:pt x="327" y="186"/>
                </a:cubicBezTo>
                <a:cubicBezTo>
                  <a:pt x="329" y="186"/>
                  <a:pt x="341" y="181"/>
                  <a:pt x="345" y="180"/>
                </a:cubicBezTo>
                <a:cubicBezTo>
                  <a:pt x="373" y="171"/>
                  <a:pt x="395" y="156"/>
                  <a:pt x="418" y="140"/>
                </a:cubicBezTo>
                <a:cubicBezTo>
                  <a:pt x="425" y="136"/>
                  <a:pt x="430" y="132"/>
                  <a:pt x="435" y="126"/>
                </a:cubicBezTo>
                <a:cubicBezTo>
                  <a:pt x="427" y="159"/>
                  <a:pt x="407" y="207"/>
                  <a:pt x="407" y="207"/>
                </a:cubicBezTo>
                <a:cubicBezTo>
                  <a:pt x="397" y="228"/>
                  <a:pt x="379" y="237"/>
                  <a:pt x="360" y="246"/>
                </a:cubicBezTo>
                <a:cubicBezTo>
                  <a:pt x="360" y="246"/>
                  <a:pt x="358" y="246"/>
                  <a:pt x="358" y="247"/>
                </a:cubicBezTo>
                <a:cubicBezTo>
                  <a:pt x="356" y="248"/>
                  <a:pt x="354" y="248"/>
                  <a:pt x="352" y="249"/>
                </a:cubicBezTo>
                <a:cubicBezTo>
                  <a:pt x="341" y="253"/>
                  <a:pt x="330" y="257"/>
                  <a:pt x="319" y="260"/>
                </a:cubicBezTo>
                <a:cubicBezTo>
                  <a:pt x="307" y="262"/>
                  <a:pt x="296" y="262"/>
                  <a:pt x="287" y="261"/>
                </a:cubicBezTo>
                <a:cubicBezTo>
                  <a:pt x="268" y="259"/>
                  <a:pt x="260" y="251"/>
                  <a:pt x="259" y="250"/>
                </a:cubicBezTo>
                <a:cubicBezTo>
                  <a:pt x="260" y="251"/>
                  <a:pt x="266" y="260"/>
                  <a:pt x="287" y="263"/>
                </a:cubicBezTo>
                <a:cubicBezTo>
                  <a:pt x="292" y="264"/>
                  <a:pt x="299" y="265"/>
                  <a:pt x="306" y="265"/>
                </a:cubicBezTo>
                <a:cubicBezTo>
                  <a:pt x="299" y="267"/>
                  <a:pt x="293" y="270"/>
                  <a:pt x="287" y="272"/>
                </a:cubicBezTo>
                <a:cubicBezTo>
                  <a:pt x="251" y="287"/>
                  <a:pt x="242" y="305"/>
                  <a:pt x="242" y="306"/>
                </a:cubicBezTo>
                <a:cubicBezTo>
                  <a:pt x="242" y="305"/>
                  <a:pt x="254" y="288"/>
                  <a:pt x="290" y="276"/>
                </a:cubicBezTo>
                <a:cubicBezTo>
                  <a:pt x="307" y="269"/>
                  <a:pt x="329" y="264"/>
                  <a:pt x="353" y="257"/>
                </a:cubicBezTo>
                <a:cubicBezTo>
                  <a:pt x="350" y="259"/>
                  <a:pt x="347" y="261"/>
                  <a:pt x="344" y="263"/>
                </a:cubicBezTo>
                <a:cubicBezTo>
                  <a:pt x="328" y="275"/>
                  <a:pt x="312" y="287"/>
                  <a:pt x="299" y="299"/>
                </a:cubicBezTo>
                <a:cubicBezTo>
                  <a:pt x="287" y="312"/>
                  <a:pt x="277" y="324"/>
                  <a:pt x="270" y="335"/>
                </a:cubicBezTo>
                <a:cubicBezTo>
                  <a:pt x="241" y="382"/>
                  <a:pt x="246" y="415"/>
                  <a:pt x="244" y="414"/>
                </a:cubicBezTo>
                <a:cubicBezTo>
                  <a:pt x="246" y="415"/>
                  <a:pt x="244" y="382"/>
                  <a:pt x="276" y="337"/>
                </a:cubicBezTo>
                <a:cubicBezTo>
                  <a:pt x="284" y="326"/>
                  <a:pt x="294" y="315"/>
                  <a:pt x="306" y="303"/>
                </a:cubicBezTo>
                <a:cubicBezTo>
                  <a:pt x="302" y="312"/>
                  <a:pt x="304" y="321"/>
                  <a:pt x="306" y="328"/>
                </a:cubicBezTo>
                <a:cubicBezTo>
                  <a:pt x="314" y="344"/>
                  <a:pt x="328" y="350"/>
                  <a:pt x="327" y="350"/>
                </a:cubicBezTo>
                <a:cubicBezTo>
                  <a:pt x="328" y="350"/>
                  <a:pt x="315" y="343"/>
                  <a:pt x="309" y="327"/>
                </a:cubicBezTo>
                <a:cubicBezTo>
                  <a:pt x="307" y="320"/>
                  <a:pt x="306" y="310"/>
                  <a:pt x="313" y="300"/>
                </a:cubicBezTo>
                <a:cubicBezTo>
                  <a:pt x="316" y="295"/>
                  <a:pt x="321" y="291"/>
                  <a:pt x="326" y="286"/>
                </a:cubicBezTo>
                <a:cubicBezTo>
                  <a:pt x="334" y="280"/>
                  <a:pt x="343" y="274"/>
                  <a:pt x="352" y="268"/>
                </a:cubicBezTo>
                <a:cubicBezTo>
                  <a:pt x="368" y="257"/>
                  <a:pt x="384" y="246"/>
                  <a:pt x="399" y="233"/>
                </a:cubicBezTo>
                <a:cubicBezTo>
                  <a:pt x="399" y="234"/>
                  <a:pt x="399" y="234"/>
                  <a:pt x="399" y="235"/>
                </a:cubicBezTo>
                <a:cubicBezTo>
                  <a:pt x="393" y="254"/>
                  <a:pt x="391" y="272"/>
                  <a:pt x="392" y="289"/>
                </a:cubicBezTo>
                <a:cubicBezTo>
                  <a:pt x="390" y="305"/>
                  <a:pt x="385" y="321"/>
                  <a:pt x="378" y="335"/>
                </a:cubicBezTo>
                <a:cubicBezTo>
                  <a:pt x="376" y="341"/>
                  <a:pt x="373" y="347"/>
                  <a:pt x="371" y="353"/>
                </a:cubicBezTo>
                <a:cubicBezTo>
                  <a:pt x="368" y="358"/>
                  <a:pt x="364" y="363"/>
                  <a:pt x="360" y="367"/>
                </a:cubicBezTo>
                <a:cubicBezTo>
                  <a:pt x="347" y="377"/>
                  <a:pt x="327" y="381"/>
                  <a:pt x="314" y="386"/>
                </a:cubicBezTo>
                <a:cubicBezTo>
                  <a:pt x="285" y="396"/>
                  <a:pt x="277" y="409"/>
                  <a:pt x="276" y="410"/>
                </a:cubicBezTo>
                <a:cubicBezTo>
                  <a:pt x="277" y="409"/>
                  <a:pt x="287" y="397"/>
                  <a:pt x="315" y="388"/>
                </a:cubicBezTo>
                <a:cubicBezTo>
                  <a:pt x="329" y="383"/>
                  <a:pt x="349" y="381"/>
                  <a:pt x="365" y="369"/>
                </a:cubicBezTo>
                <a:cubicBezTo>
                  <a:pt x="365" y="369"/>
                  <a:pt x="365" y="369"/>
                  <a:pt x="365" y="369"/>
                </a:cubicBezTo>
                <a:cubicBezTo>
                  <a:pt x="362" y="379"/>
                  <a:pt x="365" y="389"/>
                  <a:pt x="368" y="397"/>
                </a:cubicBezTo>
                <a:cubicBezTo>
                  <a:pt x="376" y="414"/>
                  <a:pt x="387" y="427"/>
                  <a:pt x="393" y="436"/>
                </a:cubicBezTo>
                <a:cubicBezTo>
                  <a:pt x="400" y="444"/>
                  <a:pt x="403" y="449"/>
                  <a:pt x="403" y="449"/>
                </a:cubicBezTo>
                <a:cubicBezTo>
                  <a:pt x="403" y="449"/>
                  <a:pt x="401" y="444"/>
                  <a:pt x="395" y="435"/>
                </a:cubicBezTo>
                <a:cubicBezTo>
                  <a:pt x="390" y="426"/>
                  <a:pt x="380" y="413"/>
                  <a:pt x="374" y="396"/>
                </a:cubicBezTo>
                <a:cubicBezTo>
                  <a:pt x="372" y="388"/>
                  <a:pt x="370" y="378"/>
                  <a:pt x="374" y="369"/>
                </a:cubicBezTo>
                <a:cubicBezTo>
                  <a:pt x="378" y="359"/>
                  <a:pt x="384" y="348"/>
                  <a:pt x="389" y="337"/>
                </a:cubicBezTo>
                <a:cubicBezTo>
                  <a:pt x="391" y="332"/>
                  <a:pt x="394" y="326"/>
                  <a:pt x="396" y="320"/>
                </a:cubicBezTo>
                <a:cubicBezTo>
                  <a:pt x="399" y="337"/>
                  <a:pt x="403" y="352"/>
                  <a:pt x="407" y="364"/>
                </a:cubicBezTo>
                <a:cubicBezTo>
                  <a:pt x="412" y="379"/>
                  <a:pt x="417" y="390"/>
                  <a:pt x="420" y="398"/>
                </a:cubicBezTo>
                <a:cubicBezTo>
                  <a:pt x="423" y="407"/>
                  <a:pt x="426" y="415"/>
                  <a:pt x="429" y="423"/>
                </a:cubicBezTo>
                <a:cubicBezTo>
                  <a:pt x="437" y="445"/>
                  <a:pt x="447" y="458"/>
                  <a:pt x="447" y="458"/>
                </a:cubicBezTo>
                <a:cubicBezTo>
                  <a:pt x="447" y="458"/>
                  <a:pt x="438" y="445"/>
                  <a:pt x="432" y="422"/>
                </a:cubicBezTo>
                <a:cubicBezTo>
                  <a:pt x="426" y="402"/>
                  <a:pt x="419" y="376"/>
                  <a:pt x="410" y="346"/>
                </a:cubicBezTo>
                <a:cubicBezTo>
                  <a:pt x="408" y="335"/>
                  <a:pt x="407" y="323"/>
                  <a:pt x="406" y="309"/>
                </a:cubicBezTo>
                <a:cubicBezTo>
                  <a:pt x="406" y="301"/>
                  <a:pt x="406" y="293"/>
                  <a:pt x="406" y="285"/>
                </a:cubicBezTo>
                <a:cubicBezTo>
                  <a:pt x="408" y="286"/>
                  <a:pt x="409" y="287"/>
                  <a:pt x="411" y="288"/>
                </a:cubicBezTo>
                <a:cubicBezTo>
                  <a:pt x="414" y="291"/>
                  <a:pt x="418" y="294"/>
                  <a:pt x="423" y="296"/>
                </a:cubicBezTo>
                <a:cubicBezTo>
                  <a:pt x="423" y="296"/>
                  <a:pt x="423" y="296"/>
                  <a:pt x="423" y="296"/>
                </a:cubicBezTo>
                <a:cubicBezTo>
                  <a:pt x="424" y="297"/>
                  <a:pt x="425" y="297"/>
                  <a:pt x="427" y="298"/>
                </a:cubicBezTo>
                <a:cubicBezTo>
                  <a:pt x="427" y="298"/>
                  <a:pt x="427" y="298"/>
                  <a:pt x="427" y="298"/>
                </a:cubicBezTo>
                <a:cubicBezTo>
                  <a:pt x="427" y="298"/>
                  <a:pt x="427" y="298"/>
                  <a:pt x="427" y="298"/>
                </a:cubicBezTo>
                <a:cubicBezTo>
                  <a:pt x="432" y="300"/>
                  <a:pt x="436" y="302"/>
                  <a:pt x="440" y="303"/>
                </a:cubicBezTo>
                <a:cubicBezTo>
                  <a:pt x="448" y="307"/>
                  <a:pt x="455" y="310"/>
                  <a:pt x="461" y="313"/>
                </a:cubicBezTo>
                <a:cubicBezTo>
                  <a:pt x="464" y="315"/>
                  <a:pt x="468" y="317"/>
                  <a:pt x="471" y="319"/>
                </a:cubicBezTo>
                <a:cubicBezTo>
                  <a:pt x="479" y="324"/>
                  <a:pt x="486" y="329"/>
                  <a:pt x="491" y="335"/>
                </a:cubicBezTo>
                <a:cubicBezTo>
                  <a:pt x="499" y="343"/>
                  <a:pt x="505" y="351"/>
                  <a:pt x="509" y="358"/>
                </a:cubicBezTo>
                <a:cubicBezTo>
                  <a:pt x="516" y="372"/>
                  <a:pt x="518" y="386"/>
                  <a:pt x="517" y="397"/>
                </a:cubicBezTo>
                <a:cubicBezTo>
                  <a:pt x="517" y="418"/>
                  <a:pt x="534" y="427"/>
                  <a:pt x="534" y="427"/>
                </a:cubicBezTo>
                <a:cubicBezTo>
                  <a:pt x="534" y="427"/>
                  <a:pt x="518" y="417"/>
                  <a:pt x="520" y="397"/>
                </a:cubicBezTo>
                <a:cubicBezTo>
                  <a:pt x="523" y="380"/>
                  <a:pt x="519" y="355"/>
                  <a:pt x="499" y="333"/>
                </a:cubicBezTo>
                <a:cubicBezTo>
                  <a:pt x="519" y="340"/>
                  <a:pt x="539" y="339"/>
                  <a:pt x="552" y="346"/>
                </a:cubicBezTo>
                <a:cubicBezTo>
                  <a:pt x="556" y="348"/>
                  <a:pt x="559" y="349"/>
                  <a:pt x="562" y="351"/>
                </a:cubicBezTo>
                <a:cubicBezTo>
                  <a:pt x="577" y="361"/>
                  <a:pt x="590" y="371"/>
                  <a:pt x="600" y="379"/>
                </a:cubicBezTo>
                <a:cubicBezTo>
                  <a:pt x="620" y="398"/>
                  <a:pt x="638" y="407"/>
                  <a:pt x="638" y="406"/>
                </a:cubicBezTo>
                <a:cubicBezTo>
                  <a:pt x="637" y="407"/>
                  <a:pt x="621" y="397"/>
                  <a:pt x="602" y="378"/>
                </a:cubicBezTo>
                <a:cubicBezTo>
                  <a:pt x="594" y="371"/>
                  <a:pt x="585" y="363"/>
                  <a:pt x="574" y="355"/>
                </a:cubicBezTo>
                <a:cubicBezTo>
                  <a:pt x="572" y="353"/>
                  <a:pt x="570" y="351"/>
                  <a:pt x="567" y="350"/>
                </a:cubicBezTo>
                <a:cubicBezTo>
                  <a:pt x="566" y="349"/>
                  <a:pt x="565" y="348"/>
                  <a:pt x="563" y="347"/>
                </a:cubicBezTo>
                <a:cubicBezTo>
                  <a:pt x="555" y="341"/>
                  <a:pt x="544" y="336"/>
                  <a:pt x="532" y="334"/>
                </a:cubicBezTo>
                <a:cubicBezTo>
                  <a:pt x="530" y="333"/>
                  <a:pt x="528" y="333"/>
                  <a:pt x="527" y="333"/>
                </a:cubicBezTo>
                <a:cubicBezTo>
                  <a:pt x="516" y="330"/>
                  <a:pt x="504" y="328"/>
                  <a:pt x="496" y="323"/>
                </a:cubicBezTo>
                <a:cubicBezTo>
                  <a:pt x="486" y="318"/>
                  <a:pt x="476" y="312"/>
                  <a:pt x="466" y="305"/>
                </a:cubicBezTo>
                <a:cubicBezTo>
                  <a:pt x="461" y="302"/>
                  <a:pt x="456" y="300"/>
                  <a:pt x="450" y="297"/>
                </a:cubicBezTo>
                <a:cubicBezTo>
                  <a:pt x="459" y="297"/>
                  <a:pt x="467" y="296"/>
                  <a:pt x="475" y="296"/>
                </a:cubicBezTo>
                <a:cubicBezTo>
                  <a:pt x="500" y="293"/>
                  <a:pt x="514" y="302"/>
                  <a:pt x="516" y="302"/>
                </a:cubicBezTo>
                <a:cubicBezTo>
                  <a:pt x="514" y="301"/>
                  <a:pt x="502" y="291"/>
                  <a:pt x="474" y="292"/>
                </a:cubicBezTo>
                <a:cubicBezTo>
                  <a:pt x="461" y="292"/>
                  <a:pt x="443" y="292"/>
                  <a:pt x="429" y="288"/>
                </a:cubicBezTo>
                <a:cubicBezTo>
                  <a:pt x="417" y="284"/>
                  <a:pt x="411" y="275"/>
                  <a:pt x="409" y="265"/>
                </a:cubicBezTo>
                <a:cubicBezTo>
                  <a:pt x="411" y="256"/>
                  <a:pt x="413" y="247"/>
                  <a:pt x="417" y="237"/>
                </a:cubicBezTo>
                <a:cubicBezTo>
                  <a:pt x="427" y="211"/>
                  <a:pt x="442" y="184"/>
                  <a:pt x="458" y="153"/>
                </a:cubicBezTo>
                <a:cubicBezTo>
                  <a:pt x="461" y="146"/>
                  <a:pt x="465" y="138"/>
                  <a:pt x="469" y="130"/>
                </a:cubicBezTo>
                <a:cubicBezTo>
                  <a:pt x="474" y="146"/>
                  <a:pt x="482" y="160"/>
                  <a:pt x="493" y="173"/>
                </a:cubicBezTo>
                <a:cubicBezTo>
                  <a:pt x="505" y="188"/>
                  <a:pt x="527" y="206"/>
                  <a:pt x="533" y="213"/>
                </a:cubicBezTo>
                <a:cubicBezTo>
                  <a:pt x="540" y="220"/>
                  <a:pt x="536" y="245"/>
                  <a:pt x="531" y="258"/>
                </a:cubicBezTo>
                <a:cubicBezTo>
                  <a:pt x="525" y="276"/>
                  <a:pt x="531" y="288"/>
                  <a:pt x="531" y="288"/>
                </a:cubicBezTo>
                <a:cubicBezTo>
                  <a:pt x="531" y="288"/>
                  <a:pt x="529" y="276"/>
                  <a:pt x="538" y="259"/>
                </a:cubicBezTo>
                <a:cubicBezTo>
                  <a:pt x="541" y="250"/>
                  <a:pt x="547" y="240"/>
                  <a:pt x="548" y="227"/>
                </a:cubicBezTo>
                <a:cubicBezTo>
                  <a:pt x="574" y="255"/>
                  <a:pt x="585" y="282"/>
                  <a:pt x="595" y="300"/>
                </a:cubicBezTo>
                <a:cubicBezTo>
                  <a:pt x="604" y="319"/>
                  <a:pt x="610" y="330"/>
                  <a:pt x="610" y="330"/>
                </a:cubicBezTo>
                <a:cubicBezTo>
                  <a:pt x="610" y="330"/>
                  <a:pt x="606" y="319"/>
                  <a:pt x="599" y="299"/>
                </a:cubicBezTo>
                <a:cubicBezTo>
                  <a:pt x="591" y="279"/>
                  <a:pt x="582" y="250"/>
                  <a:pt x="554" y="218"/>
                </a:cubicBezTo>
                <a:cubicBezTo>
                  <a:pt x="553" y="217"/>
                  <a:pt x="553" y="217"/>
                  <a:pt x="552" y="216"/>
                </a:cubicBezTo>
                <a:cubicBezTo>
                  <a:pt x="561" y="220"/>
                  <a:pt x="569" y="223"/>
                  <a:pt x="578" y="226"/>
                </a:cubicBezTo>
                <a:cubicBezTo>
                  <a:pt x="582" y="227"/>
                  <a:pt x="586" y="228"/>
                  <a:pt x="590" y="230"/>
                </a:cubicBezTo>
                <a:cubicBezTo>
                  <a:pt x="629" y="242"/>
                  <a:pt x="664" y="251"/>
                  <a:pt x="688" y="266"/>
                </a:cubicBezTo>
                <a:cubicBezTo>
                  <a:pt x="697" y="271"/>
                  <a:pt x="704" y="277"/>
                  <a:pt x="711" y="282"/>
                </a:cubicBezTo>
                <a:cubicBezTo>
                  <a:pt x="717" y="286"/>
                  <a:pt x="722" y="291"/>
                  <a:pt x="726" y="296"/>
                </a:cubicBezTo>
                <a:cubicBezTo>
                  <a:pt x="734" y="305"/>
                  <a:pt x="740" y="314"/>
                  <a:pt x="744" y="322"/>
                </a:cubicBezTo>
                <a:cubicBezTo>
                  <a:pt x="744" y="323"/>
                  <a:pt x="745" y="323"/>
                  <a:pt x="745" y="323"/>
                </a:cubicBezTo>
                <a:cubicBezTo>
                  <a:pt x="745" y="323"/>
                  <a:pt x="745" y="323"/>
                  <a:pt x="744" y="323"/>
                </a:cubicBezTo>
                <a:cubicBezTo>
                  <a:pt x="758" y="348"/>
                  <a:pt x="756" y="365"/>
                  <a:pt x="757" y="366"/>
                </a:cubicBezTo>
                <a:cubicBezTo>
                  <a:pt x="756" y="365"/>
                  <a:pt x="760" y="341"/>
                  <a:pt x="738" y="307"/>
                </a:cubicBezTo>
                <a:cubicBezTo>
                  <a:pt x="732" y="298"/>
                  <a:pt x="722" y="285"/>
                  <a:pt x="705" y="272"/>
                </a:cubicBezTo>
                <a:cubicBezTo>
                  <a:pt x="711" y="275"/>
                  <a:pt x="718" y="276"/>
                  <a:pt x="725" y="276"/>
                </a:cubicBezTo>
                <a:cubicBezTo>
                  <a:pt x="734" y="277"/>
                  <a:pt x="741" y="274"/>
                  <a:pt x="745" y="272"/>
                </a:cubicBezTo>
                <a:cubicBezTo>
                  <a:pt x="749" y="270"/>
                  <a:pt x="751" y="269"/>
                  <a:pt x="751" y="269"/>
                </a:cubicBezTo>
                <a:cubicBezTo>
                  <a:pt x="751" y="268"/>
                  <a:pt x="742" y="275"/>
                  <a:pt x="726" y="274"/>
                </a:cubicBezTo>
                <a:cubicBezTo>
                  <a:pt x="718" y="273"/>
                  <a:pt x="709" y="271"/>
                  <a:pt x="700" y="266"/>
                </a:cubicBezTo>
                <a:cubicBezTo>
                  <a:pt x="666" y="246"/>
                  <a:pt x="623" y="233"/>
                  <a:pt x="595" y="223"/>
                </a:cubicBezTo>
                <a:cubicBezTo>
                  <a:pt x="576" y="217"/>
                  <a:pt x="556" y="209"/>
                  <a:pt x="540" y="198"/>
                </a:cubicBezTo>
                <a:cubicBezTo>
                  <a:pt x="532" y="192"/>
                  <a:pt x="527" y="187"/>
                  <a:pt x="527" y="187"/>
                </a:cubicBezTo>
                <a:cubicBezTo>
                  <a:pt x="540" y="189"/>
                  <a:pt x="553" y="189"/>
                  <a:pt x="565" y="189"/>
                </a:cubicBezTo>
                <a:cubicBezTo>
                  <a:pt x="574" y="189"/>
                  <a:pt x="583" y="190"/>
                  <a:pt x="591" y="193"/>
                </a:cubicBezTo>
                <a:cubicBezTo>
                  <a:pt x="603" y="198"/>
                  <a:pt x="612" y="204"/>
                  <a:pt x="621" y="209"/>
                </a:cubicBezTo>
                <a:cubicBezTo>
                  <a:pt x="637" y="220"/>
                  <a:pt x="651" y="223"/>
                  <a:pt x="650" y="223"/>
                </a:cubicBezTo>
                <a:cubicBezTo>
                  <a:pt x="651" y="223"/>
                  <a:pt x="638" y="219"/>
                  <a:pt x="623" y="208"/>
                </a:cubicBezTo>
                <a:cubicBezTo>
                  <a:pt x="615" y="203"/>
                  <a:pt x="607" y="196"/>
                  <a:pt x="594" y="190"/>
                </a:cubicBezTo>
                <a:cubicBezTo>
                  <a:pt x="592" y="189"/>
                  <a:pt x="591" y="189"/>
                  <a:pt x="590" y="189"/>
                </a:cubicBezTo>
                <a:cubicBezTo>
                  <a:pt x="594" y="189"/>
                  <a:pt x="599" y="189"/>
                  <a:pt x="604" y="190"/>
                </a:cubicBezTo>
                <a:cubicBezTo>
                  <a:pt x="648" y="193"/>
                  <a:pt x="670" y="206"/>
                  <a:pt x="670" y="205"/>
                </a:cubicBezTo>
                <a:cubicBezTo>
                  <a:pt x="671" y="206"/>
                  <a:pt x="651" y="191"/>
                  <a:pt x="606" y="185"/>
                </a:cubicBezTo>
                <a:cubicBezTo>
                  <a:pt x="576" y="181"/>
                  <a:pt x="554" y="185"/>
                  <a:pt x="529" y="179"/>
                </a:cubicBezTo>
                <a:cubicBezTo>
                  <a:pt x="521" y="178"/>
                  <a:pt x="515" y="175"/>
                  <a:pt x="511" y="171"/>
                </a:cubicBezTo>
                <a:cubicBezTo>
                  <a:pt x="496" y="151"/>
                  <a:pt x="485" y="130"/>
                  <a:pt x="486" y="104"/>
                </a:cubicBezTo>
                <a:cubicBezTo>
                  <a:pt x="486" y="100"/>
                  <a:pt x="488" y="88"/>
                  <a:pt x="489" y="85"/>
                </a:cubicBezTo>
                <a:cubicBezTo>
                  <a:pt x="496" y="92"/>
                  <a:pt x="505" y="98"/>
                  <a:pt x="514" y="103"/>
                </a:cubicBezTo>
                <a:cubicBezTo>
                  <a:pt x="541" y="118"/>
                  <a:pt x="572" y="125"/>
                  <a:pt x="602" y="130"/>
                </a:cubicBezTo>
                <a:cubicBezTo>
                  <a:pt x="646" y="136"/>
                  <a:pt x="687" y="138"/>
                  <a:pt x="722" y="142"/>
                </a:cubicBezTo>
                <a:cubicBezTo>
                  <a:pt x="731" y="144"/>
                  <a:pt x="739" y="147"/>
                  <a:pt x="745" y="150"/>
                </a:cubicBezTo>
                <a:cubicBezTo>
                  <a:pt x="750" y="153"/>
                  <a:pt x="754" y="156"/>
                  <a:pt x="757" y="159"/>
                </a:cubicBezTo>
                <a:cubicBezTo>
                  <a:pt x="758" y="165"/>
                  <a:pt x="755" y="170"/>
                  <a:pt x="750" y="174"/>
                </a:cubicBezTo>
                <a:cubicBezTo>
                  <a:pt x="742" y="179"/>
                  <a:pt x="731" y="184"/>
                  <a:pt x="726" y="190"/>
                </a:cubicBezTo>
                <a:cubicBezTo>
                  <a:pt x="717" y="201"/>
                  <a:pt x="714" y="209"/>
                  <a:pt x="714" y="209"/>
                </a:cubicBezTo>
                <a:cubicBezTo>
                  <a:pt x="714" y="209"/>
                  <a:pt x="719" y="201"/>
                  <a:pt x="729" y="191"/>
                </a:cubicBezTo>
                <a:cubicBezTo>
                  <a:pt x="734" y="185"/>
                  <a:pt x="744" y="182"/>
                  <a:pt x="754" y="176"/>
                </a:cubicBezTo>
                <a:cubicBezTo>
                  <a:pt x="757" y="174"/>
                  <a:pt x="760" y="171"/>
                  <a:pt x="762" y="167"/>
                </a:cubicBezTo>
                <a:cubicBezTo>
                  <a:pt x="764" y="171"/>
                  <a:pt x="764" y="176"/>
                  <a:pt x="765" y="180"/>
                </a:cubicBezTo>
                <a:cubicBezTo>
                  <a:pt x="765" y="200"/>
                  <a:pt x="765" y="213"/>
                  <a:pt x="765" y="213"/>
                </a:cubicBezTo>
                <a:cubicBezTo>
                  <a:pt x="765" y="213"/>
                  <a:pt x="769" y="200"/>
                  <a:pt x="771" y="180"/>
                </a:cubicBezTo>
                <a:cubicBezTo>
                  <a:pt x="772" y="171"/>
                  <a:pt x="770" y="157"/>
                  <a:pt x="756" y="147"/>
                </a:cubicBezTo>
                <a:cubicBezTo>
                  <a:pt x="797" y="155"/>
                  <a:pt x="826" y="170"/>
                  <a:pt x="841" y="183"/>
                </a:cubicBezTo>
                <a:cubicBezTo>
                  <a:pt x="846" y="187"/>
                  <a:pt x="850" y="191"/>
                  <a:pt x="853" y="195"/>
                </a:cubicBezTo>
                <a:cubicBezTo>
                  <a:pt x="861" y="206"/>
                  <a:pt x="863" y="218"/>
                  <a:pt x="862" y="229"/>
                </a:cubicBezTo>
                <a:cubicBezTo>
                  <a:pt x="862" y="243"/>
                  <a:pt x="861" y="255"/>
                  <a:pt x="864" y="263"/>
                </a:cubicBezTo>
                <a:cubicBezTo>
                  <a:pt x="866" y="270"/>
                  <a:pt x="870" y="274"/>
                  <a:pt x="870" y="274"/>
                </a:cubicBezTo>
                <a:cubicBezTo>
                  <a:pt x="870" y="274"/>
                  <a:pt x="867" y="270"/>
                  <a:pt x="865" y="262"/>
                </a:cubicBezTo>
                <a:cubicBezTo>
                  <a:pt x="863" y="255"/>
                  <a:pt x="864" y="243"/>
                  <a:pt x="865" y="229"/>
                </a:cubicBezTo>
                <a:cubicBezTo>
                  <a:pt x="867" y="215"/>
                  <a:pt x="864" y="196"/>
                  <a:pt x="847" y="181"/>
                </a:cubicBezTo>
                <a:cubicBezTo>
                  <a:pt x="837" y="171"/>
                  <a:pt x="823" y="162"/>
                  <a:pt x="807" y="155"/>
                </a:cubicBezTo>
                <a:cubicBezTo>
                  <a:pt x="793" y="149"/>
                  <a:pt x="777" y="143"/>
                  <a:pt x="759" y="139"/>
                </a:cubicBezTo>
                <a:cubicBezTo>
                  <a:pt x="757" y="138"/>
                  <a:pt x="754" y="138"/>
                  <a:pt x="752" y="137"/>
                </a:cubicBezTo>
                <a:cubicBezTo>
                  <a:pt x="754" y="137"/>
                  <a:pt x="757" y="137"/>
                  <a:pt x="759" y="137"/>
                </a:cubicBezTo>
                <a:cubicBezTo>
                  <a:pt x="781" y="136"/>
                  <a:pt x="802" y="129"/>
                  <a:pt x="819" y="124"/>
                </a:cubicBezTo>
                <a:cubicBezTo>
                  <a:pt x="837" y="120"/>
                  <a:pt x="855" y="117"/>
                  <a:pt x="871" y="116"/>
                </a:cubicBezTo>
                <a:cubicBezTo>
                  <a:pt x="872" y="115"/>
                  <a:pt x="873" y="115"/>
                  <a:pt x="875" y="115"/>
                </a:cubicBezTo>
                <a:cubicBezTo>
                  <a:pt x="884" y="115"/>
                  <a:pt x="893" y="115"/>
                  <a:pt x="901" y="115"/>
                </a:cubicBezTo>
                <a:cubicBezTo>
                  <a:pt x="926" y="115"/>
                  <a:pt x="948" y="115"/>
                  <a:pt x="965" y="119"/>
                </a:cubicBezTo>
                <a:cubicBezTo>
                  <a:pt x="1000" y="126"/>
                  <a:pt x="1013" y="140"/>
                  <a:pt x="1014" y="140"/>
                </a:cubicBezTo>
                <a:cubicBezTo>
                  <a:pt x="1013" y="140"/>
                  <a:pt x="1002" y="126"/>
                  <a:pt x="969" y="1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BE61A271-C29E-455B-BC8F-81C03DD5E3D1}"/>
              </a:ext>
            </a:extLst>
          </p:cNvPr>
          <p:cNvSpPr/>
          <p:nvPr/>
        </p:nvSpPr>
        <p:spPr>
          <a:xfrm>
            <a:off x="0" y="3620900"/>
            <a:ext cx="12188825" cy="1468307"/>
          </a:xfrm>
          <a:custGeom>
            <a:avLst/>
            <a:gdLst>
              <a:gd name="connsiteX0" fmla="*/ 0 w 12188825"/>
              <a:gd name="connsiteY0" fmla="*/ 0 h 1244600"/>
              <a:gd name="connsiteX1" fmla="*/ 12188825 w 12188825"/>
              <a:gd name="connsiteY1" fmla="*/ 0 h 1244600"/>
              <a:gd name="connsiteX2" fmla="*/ 12188825 w 12188825"/>
              <a:gd name="connsiteY2" fmla="*/ 1244600 h 1244600"/>
              <a:gd name="connsiteX3" fmla="*/ 0 w 12188825"/>
              <a:gd name="connsiteY3" fmla="*/ 1244600 h 1244600"/>
              <a:gd name="connsiteX4" fmla="*/ 0 w 12188825"/>
              <a:gd name="connsiteY4" fmla="*/ 0 h 1244600"/>
              <a:gd name="connsiteX0" fmla="*/ 0 w 12188825"/>
              <a:gd name="connsiteY0" fmla="*/ 284033 h 1528633"/>
              <a:gd name="connsiteX1" fmla="*/ 4618653 w 12188825"/>
              <a:gd name="connsiteY1" fmla="*/ 0 h 1528633"/>
              <a:gd name="connsiteX2" fmla="*/ 12188825 w 12188825"/>
              <a:gd name="connsiteY2" fmla="*/ 284033 h 1528633"/>
              <a:gd name="connsiteX3" fmla="*/ 12188825 w 12188825"/>
              <a:gd name="connsiteY3" fmla="*/ 1528633 h 1528633"/>
              <a:gd name="connsiteX4" fmla="*/ 0 w 12188825"/>
              <a:gd name="connsiteY4" fmla="*/ 1528633 h 1528633"/>
              <a:gd name="connsiteX5" fmla="*/ 0 w 12188825"/>
              <a:gd name="connsiteY5" fmla="*/ 284033 h 1528633"/>
              <a:gd name="connsiteX0" fmla="*/ 0 w 12188825"/>
              <a:gd name="connsiteY0" fmla="*/ 284033 h 1528633"/>
              <a:gd name="connsiteX1" fmla="*/ 4618653 w 12188825"/>
              <a:gd name="connsiteY1" fmla="*/ 0 h 1528633"/>
              <a:gd name="connsiteX2" fmla="*/ 10105053 w 12188825"/>
              <a:gd name="connsiteY2" fmla="*/ 419878 h 1528633"/>
              <a:gd name="connsiteX3" fmla="*/ 12188825 w 12188825"/>
              <a:gd name="connsiteY3" fmla="*/ 284033 h 1528633"/>
              <a:gd name="connsiteX4" fmla="*/ 12188825 w 12188825"/>
              <a:gd name="connsiteY4" fmla="*/ 1528633 h 1528633"/>
              <a:gd name="connsiteX5" fmla="*/ 0 w 12188825"/>
              <a:gd name="connsiteY5" fmla="*/ 1528633 h 1528633"/>
              <a:gd name="connsiteX6" fmla="*/ 0 w 12188825"/>
              <a:gd name="connsiteY6" fmla="*/ 284033 h 1528633"/>
              <a:gd name="connsiteX0" fmla="*/ 0 w 12188825"/>
              <a:gd name="connsiteY0" fmla="*/ 284033 h 2015413"/>
              <a:gd name="connsiteX1" fmla="*/ 4618653 w 12188825"/>
              <a:gd name="connsiteY1" fmla="*/ 0 h 2015413"/>
              <a:gd name="connsiteX2" fmla="*/ 10105053 w 12188825"/>
              <a:gd name="connsiteY2" fmla="*/ 419878 h 2015413"/>
              <a:gd name="connsiteX3" fmla="*/ 12188825 w 12188825"/>
              <a:gd name="connsiteY3" fmla="*/ 284033 h 2015413"/>
              <a:gd name="connsiteX4" fmla="*/ 12188825 w 12188825"/>
              <a:gd name="connsiteY4" fmla="*/ 1528633 h 2015413"/>
              <a:gd name="connsiteX5" fmla="*/ 3834882 w 12188825"/>
              <a:gd name="connsiteY5" fmla="*/ 2015413 h 2015413"/>
              <a:gd name="connsiteX6" fmla="*/ 0 w 12188825"/>
              <a:gd name="connsiteY6" fmla="*/ 1528633 h 2015413"/>
              <a:gd name="connsiteX7" fmla="*/ 0 w 12188825"/>
              <a:gd name="connsiteY7" fmla="*/ 284033 h 2015413"/>
              <a:gd name="connsiteX0" fmla="*/ 0 w 12188825"/>
              <a:gd name="connsiteY0" fmla="*/ 284033 h 1528663"/>
              <a:gd name="connsiteX1" fmla="*/ 4618653 w 12188825"/>
              <a:gd name="connsiteY1" fmla="*/ 0 h 1528663"/>
              <a:gd name="connsiteX2" fmla="*/ 10105053 w 12188825"/>
              <a:gd name="connsiteY2" fmla="*/ 419878 h 1528663"/>
              <a:gd name="connsiteX3" fmla="*/ 12188825 w 12188825"/>
              <a:gd name="connsiteY3" fmla="*/ 284033 h 1528663"/>
              <a:gd name="connsiteX4" fmla="*/ 12188825 w 12188825"/>
              <a:gd name="connsiteY4" fmla="*/ 1528633 h 1528663"/>
              <a:gd name="connsiteX5" fmla="*/ 3312368 w 12188825"/>
              <a:gd name="connsiteY5" fmla="*/ 1212981 h 1528663"/>
              <a:gd name="connsiteX6" fmla="*/ 0 w 12188825"/>
              <a:gd name="connsiteY6" fmla="*/ 1528633 h 1528663"/>
              <a:gd name="connsiteX7" fmla="*/ 0 w 12188825"/>
              <a:gd name="connsiteY7" fmla="*/ 284033 h 1528663"/>
              <a:gd name="connsiteX0" fmla="*/ 0 w 12188825"/>
              <a:gd name="connsiteY0" fmla="*/ 284033 h 1528674"/>
              <a:gd name="connsiteX1" fmla="*/ 4618653 w 12188825"/>
              <a:gd name="connsiteY1" fmla="*/ 0 h 1528674"/>
              <a:gd name="connsiteX2" fmla="*/ 10105053 w 12188825"/>
              <a:gd name="connsiteY2" fmla="*/ 419878 h 1528674"/>
              <a:gd name="connsiteX3" fmla="*/ 12188825 w 12188825"/>
              <a:gd name="connsiteY3" fmla="*/ 284033 h 1528674"/>
              <a:gd name="connsiteX4" fmla="*/ 12188825 w 12188825"/>
              <a:gd name="connsiteY4" fmla="*/ 1528633 h 1528674"/>
              <a:gd name="connsiteX5" fmla="*/ 3312368 w 12188825"/>
              <a:gd name="connsiteY5" fmla="*/ 1296956 h 1528674"/>
              <a:gd name="connsiteX6" fmla="*/ 0 w 12188825"/>
              <a:gd name="connsiteY6" fmla="*/ 1528633 h 1528674"/>
              <a:gd name="connsiteX7" fmla="*/ 0 w 12188825"/>
              <a:gd name="connsiteY7" fmla="*/ 284033 h 1528674"/>
              <a:gd name="connsiteX0" fmla="*/ 0 w 12188825"/>
              <a:gd name="connsiteY0" fmla="*/ 284033 h 1567524"/>
              <a:gd name="connsiteX1" fmla="*/ 4618653 w 12188825"/>
              <a:gd name="connsiteY1" fmla="*/ 0 h 1567524"/>
              <a:gd name="connsiteX2" fmla="*/ 10105053 w 12188825"/>
              <a:gd name="connsiteY2" fmla="*/ 419878 h 1567524"/>
              <a:gd name="connsiteX3" fmla="*/ 12188825 w 12188825"/>
              <a:gd name="connsiteY3" fmla="*/ 284033 h 1567524"/>
              <a:gd name="connsiteX4" fmla="*/ 12188825 w 12188825"/>
              <a:gd name="connsiteY4" fmla="*/ 1528633 h 1567524"/>
              <a:gd name="connsiteX5" fmla="*/ 8798767 w 12188825"/>
              <a:gd name="connsiteY5" fmla="*/ 1007706 h 1567524"/>
              <a:gd name="connsiteX6" fmla="*/ 3312368 w 12188825"/>
              <a:gd name="connsiteY6" fmla="*/ 1296956 h 1567524"/>
              <a:gd name="connsiteX7" fmla="*/ 0 w 12188825"/>
              <a:gd name="connsiteY7" fmla="*/ 1528633 h 1567524"/>
              <a:gd name="connsiteX8" fmla="*/ 0 w 12188825"/>
              <a:gd name="connsiteY8" fmla="*/ 284033 h 15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825" h="1567524">
                <a:moveTo>
                  <a:pt x="0" y="284033"/>
                </a:moveTo>
                <a:cubicBezTo>
                  <a:pt x="1533331" y="276441"/>
                  <a:pt x="3085322" y="7592"/>
                  <a:pt x="4618653" y="0"/>
                </a:cubicBezTo>
                <a:cubicBezTo>
                  <a:pt x="6571861" y="74645"/>
                  <a:pt x="8151845" y="345233"/>
                  <a:pt x="10105053" y="419878"/>
                </a:cubicBezTo>
                <a:lnTo>
                  <a:pt x="12188825" y="284033"/>
                </a:lnTo>
                <a:lnTo>
                  <a:pt x="12188825" y="1528633"/>
                </a:lnTo>
                <a:cubicBezTo>
                  <a:pt x="12025032" y="1736331"/>
                  <a:pt x="10278177" y="1046319"/>
                  <a:pt x="8798767" y="1007706"/>
                </a:cubicBezTo>
                <a:cubicBezTo>
                  <a:pt x="7319358" y="969093"/>
                  <a:pt x="5180045" y="1297220"/>
                  <a:pt x="3312368" y="1296956"/>
                </a:cubicBezTo>
                <a:lnTo>
                  <a:pt x="0" y="1528633"/>
                </a:lnTo>
                <a:lnTo>
                  <a:pt x="0" y="28403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24B49-83D6-479D-B5F1-9494CA857482}"/>
              </a:ext>
            </a:extLst>
          </p:cNvPr>
          <p:cNvSpPr/>
          <p:nvPr/>
        </p:nvSpPr>
        <p:spPr>
          <a:xfrm>
            <a:off x="0" y="3498980"/>
            <a:ext cx="12188825" cy="1468307"/>
          </a:xfrm>
          <a:custGeom>
            <a:avLst/>
            <a:gdLst>
              <a:gd name="connsiteX0" fmla="*/ 0 w 12188825"/>
              <a:gd name="connsiteY0" fmla="*/ 0 h 1244600"/>
              <a:gd name="connsiteX1" fmla="*/ 12188825 w 12188825"/>
              <a:gd name="connsiteY1" fmla="*/ 0 h 1244600"/>
              <a:gd name="connsiteX2" fmla="*/ 12188825 w 12188825"/>
              <a:gd name="connsiteY2" fmla="*/ 1244600 h 1244600"/>
              <a:gd name="connsiteX3" fmla="*/ 0 w 12188825"/>
              <a:gd name="connsiteY3" fmla="*/ 1244600 h 1244600"/>
              <a:gd name="connsiteX4" fmla="*/ 0 w 12188825"/>
              <a:gd name="connsiteY4" fmla="*/ 0 h 1244600"/>
              <a:gd name="connsiteX0" fmla="*/ 0 w 12188825"/>
              <a:gd name="connsiteY0" fmla="*/ 284033 h 1528633"/>
              <a:gd name="connsiteX1" fmla="*/ 4618653 w 12188825"/>
              <a:gd name="connsiteY1" fmla="*/ 0 h 1528633"/>
              <a:gd name="connsiteX2" fmla="*/ 12188825 w 12188825"/>
              <a:gd name="connsiteY2" fmla="*/ 284033 h 1528633"/>
              <a:gd name="connsiteX3" fmla="*/ 12188825 w 12188825"/>
              <a:gd name="connsiteY3" fmla="*/ 1528633 h 1528633"/>
              <a:gd name="connsiteX4" fmla="*/ 0 w 12188825"/>
              <a:gd name="connsiteY4" fmla="*/ 1528633 h 1528633"/>
              <a:gd name="connsiteX5" fmla="*/ 0 w 12188825"/>
              <a:gd name="connsiteY5" fmla="*/ 284033 h 1528633"/>
              <a:gd name="connsiteX0" fmla="*/ 0 w 12188825"/>
              <a:gd name="connsiteY0" fmla="*/ 284033 h 1528633"/>
              <a:gd name="connsiteX1" fmla="*/ 4618653 w 12188825"/>
              <a:gd name="connsiteY1" fmla="*/ 0 h 1528633"/>
              <a:gd name="connsiteX2" fmla="*/ 10105053 w 12188825"/>
              <a:gd name="connsiteY2" fmla="*/ 419878 h 1528633"/>
              <a:gd name="connsiteX3" fmla="*/ 12188825 w 12188825"/>
              <a:gd name="connsiteY3" fmla="*/ 284033 h 1528633"/>
              <a:gd name="connsiteX4" fmla="*/ 12188825 w 12188825"/>
              <a:gd name="connsiteY4" fmla="*/ 1528633 h 1528633"/>
              <a:gd name="connsiteX5" fmla="*/ 0 w 12188825"/>
              <a:gd name="connsiteY5" fmla="*/ 1528633 h 1528633"/>
              <a:gd name="connsiteX6" fmla="*/ 0 w 12188825"/>
              <a:gd name="connsiteY6" fmla="*/ 284033 h 1528633"/>
              <a:gd name="connsiteX0" fmla="*/ 0 w 12188825"/>
              <a:gd name="connsiteY0" fmla="*/ 284033 h 2015413"/>
              <a:gd name="connsiteX1" fmla="*/ 4618653 w 12188825"/>
              <a:gd name="connsiteY1" fmla="*/ 0 h 2015413"/>
              <a:gd name="connsiteX2" fmla="*/ 10105053 w 12188825"/>
              <a:gd name="connsiteY2" fmla="*/ 419878 h 2015413"/>
              <a:gd name="connsiteX3" fmla="*/ 12188825 w 12188825"/>
              <a:gd name="connsiteY3" fmla="*/ 284033 h 2015413"/>
              <a:gd name="connsiteX4" fmla="*/ 12188825 w 12188825"/>
              <a:gd name="connsiteY4" fmla="*/ 1528633 h 2015413"/>
              <a:gd name="connsiteX5" fmla="*/ 3834882 w 12188825"/>
              <a:gd name="connsiteY5" fmla="*/ 2015413 h 2015413"/>
              <a:gd name="connsiteX6" fmla="*/ 0 w 12188825"/>
              <a:gd name="connsiteY6" fmla="*/ 1528633 h 2015413"/>
              <a:gd name="connsiteX7" fmla="*/ 0 w 12188825"/>
              <a:gd name="connsiteY7" fmla="*/ 284033 h 2015413"/>
              <a:gd name="connsiteX0" fmla="*/ 0 w 12188825"/>
              <a:gd name="connsiteY0" fmla="*/ 284033 h 1528663"/>
              <a:gd name="connsiteX1" fmla="*/ 4618653 w 12188825"/>
              <a:gd name="connsiteY1" fmla="*/ 0 h 1528663"/>
              <a:gd name="connsiteX2" fmla="*/ 10105053 w 12188825"/>
              <a:gd name="connsiteY2" fmla="*/ 419878 h 1528663"/>
              <a:gd name="connsiteX3" fmla="*/ 12188825 w 12188825"/>
              <a:gd name="connsiteY3" fmla="*/ 284033 h 1528663"/>
              <a:gd name="connsiteX4" fmla="*/ 12188825 w 12188825"/>
              <a:gd name="connsiteY4" fmla="*/ 1528633 h 1528663"/>
              <a:gd name="connsiteX5" fmla="*/ 3312368 w 12188825"/>
              <a:gd name="connsiteY5" fmla="*/ 1212981 h 1528663"/>
              <a:gd name="connsiteX6" fmla="*/ 0 w 12188825"/>
              <a:gd name="connsiteY6" fmla="*/ 1528633 h 1528663"/>
              <a:gd name="connsiteX7" fmla="*/ 0 w 12188825"/>
              <a:gd name="connsiteY7" fmla="*/ 284033 h 1528663"/>
              <a:gd name="connsiteX0" fmla="*/ 0 w 12188825"/>
              <a:gd name="connsiteY0" fmla="*/ 284033 h 1528674"/>
              <a:gd name="connsiteX1" fmla="*/ 4618653 w 12188825"/>
              <a:gd name="connsiteY1" fmla="*/ 0 h 1528674"/>
              <a:gd name="connsiteX2" fmla="*/ 10105053 w 12188825"/>
              <a:gd name="connsiteY2" fmla="*/ 419878 h 1528674"/>
              <a:gd name="connsiteX3" fmla="*/ 12188825 w 12188825"/>
              <a:gd name="connsiteY3" fmla="*/ 284033 h 1528674"/>
              <a:gd name="connsiteX4" fmla="*/ 12188825 w 12188825"/>
              <a:gd name="connsiteY4" fmla="*/ 1528633 h 1528674"/>
              <a:gd name="connsiteX5" fmla="*/ 3312368 w 12188825"/>
              <a:gd name="connsiteY5" fmla="*/ 1296956 h 1528674"/>
              <a:gd name="connsiteX6" fmla="*/ 0 w 12188825"/>
              <a:gd name="connsiteY6" fmla="*/ 1528633 h 1528674"/>
              <a:gd name="connsiteX7" fmla="*/ 0 w 12188825"/>
              <a:gd name="connsiteY7" fmla="*/ 284033 h 1528674"/>
              <a:gd name="connsiteX0" fmla="*/ 0 w 12188825"/>
              <a:gd name="connsiteY0" fmla="*/ 284033 h 1567524"/>
              <a:gd name="connsiteX1" fmla="*/ 4618653 w 12188825"/>
              <a:gd name="connsiteY1" fmla="*/ 0 h 1567524"/>
              <a:gd name="connsiteX2" fmla="*/ 10105053 w 12188825"/>
              <a:gd name="connsiteY2" fmla="*/ 419878 h 1567524"/>
              <a:gd name="connsiteX3" fmla="*/ 12188825 w 12188825"/>
              <a:gd name="connsiteY3" fmla="*/ 284033 h 1567524"/>
              <a:gd name="connsiteX4" fmla="*/ 12188825 w 12188825"/>
              <a:gd name="connsiteY4" fmla="*/ 1528633 h 1567524"/>
              <a:gd name="connsiteX5" fmla="*/ 8798767 w 12188825"/>
              <a:gd name="connsiteY5" fmla="*/ 1007706 h 1567524"/>
              <a:gd name="connsiteX6" fmla="*/ 3312368 w 12188825"/>
              <a:gd name="connsiteY6" fmla="*/ 1296956 h 1567524"/>
              <a:gd name="connsiteX7" fmla="*/ 0 w 12188825"/>
              <a:gd name="connsiteY7" fmla="*/ 1528633 h 1567524"/>
              <a:gd name="connsiteX8" fmla="*/ 0 w 12188825"/>
              <a:gd name="connsiteY8" fmla="*/ 284033 h 15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825" h="1567524">
                <a:moveTo>
                  <a:pt x="0" y="284033"/>
                </a:moveTo>
                <a:cubicBezTo>
                  <a:pt x="1533331" y="276441"/>
                  <a:pt x="3085322" y="7592"/>
                  <a:pt x="4618653" y="0"/>
                </a:cubicBezTo>
                <a:cubicBezTo>
                  <a:pt x="6571861" y="74645"/>
                  <a:pt x="8151845" y="345233"/>
                  <a:pt x="10105053" y="419878"/>
                </a:cubicBezTo>
                <a:lnTo>
                  <a:pt x="12188825" y="284033"/>
                </a:lnTo>
                <a:lnTo>
                  <a:pt x="12188825" y="1528633"/>
                </a:lnTo>
                <a:cubicBezTo>
                  <a:pt x="12025032" y="1736331"/>
                  <a:pt x="10278177" y="1046319"/>
                  <a:pt x="8798767" y="1007706"/>
                </a:cubicBezTo>
                <a:cubicBezTo>
                  <a:pt x="7319358" y="969093"/>
                  <a:pt x="5180045" y="1297220"/>
                  <a:pt x="3312368" y="1296956"/>
                </a:cubicBezTo>
                <a:lnTo>
                  <a:pt x="0" y="1528633"/>
                </a:lnTo>
                <a:lnTo>
                  <a:pt x="0" y="28403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44624"/>
            <a:ext cx="11953328" cy="708318"/>
          </a:xfrm>
          <a:ln w="38100">
            <a:noFill/>
          </a:ln>
        </p:spPr>
        <p:txBody>
          <a:bodyPr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Park Designation of City-owned Property - 520 SW 31</a:t>
            </a:r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Avenue</a:t>
            </a:r>
            <a:endParaRPr lang="en-I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AEB6D61-E540-454C-BA72-E8A7880491E6}"/>
              </a:ext>
            </a:extLst>
          </p:cNvPr>
          <p:cNvSpPr>
            <a:spLocks/>
          </p:cNvSpPr>
          <p:nvPr/>
        </p:nvSpPr>
        <p:spPr bwMode="auto">
          <a:xfrm>
            <a:off x="9913069" y="2587352"/>
            <a:ext cx="1370013" cy="1217613"/>
          </a:xfrm>
          <a:custGeom>
            <a:avLst/>
            <a:gdLst>
              <a:gd name="T0" fmla="*/ 283 w 286"/>
              <a:gd name="T1" fmla="*/ 108 h 255"/>
              <a:gd name="T2" fmla="*/ 245 w 286"/>
              <a:gd name="T3" fmla="*/ 56 h 255"/>
              <a:gd name="T4" fmla="*/ 185 w 286"/>
              <a:gd name="T5" fmla="*/ 4 h 255"/>
              <a:gd name="T6" fmla="*/ 138 w 286"/>
              <a:gd name="T7" fmla="*/ 12 h 255"/>
              <a:gd name="T8" fmla="*/ 42 w 286"/>
              <a:gd name="T9" fmla="*/ 52 h 255"/>
              <a:gd name="T10" fmla="*/ 36 w 286"/>
              <a:gd name="T11" fmla="*/ 56 h 255"/>
              <a:gd name="T12" fmla="*/ 5 w 286"/>
              <a:gd name="T13" fmla="*/ 103 h 255"/>
              <a:gd name="T14" fmla="*/ 14 w 286"/>
              <a:gd name="T15" fmla="*/ 155 h 255"/>
              <a:gd name="T16" fmla="*/ 24 w 286"/>
              <a:gd name="T17" fmla="*/ 162 h 255"/>
              <a:gd name="T18" fmla="*/ 50 w 286"/>
              <a:gd name="T19" fmla="*/ 218 h 255"/>
              <a:gd name="T20" fmla="*/ 99 w 286"/>
              <a:gd name="T21" fmla="*/ 222 h 255"/>
              <a:gd name="T22" fmla="*/ 104 w 286"/>
              <a:gd name="T23" fmla="*/ 229 h 255"/>
              <a:gd name="T24" fmla="*/ 138 w 286"/>
              <a:gd name="T25" fmla="*/ 254 h 255"/>
              <a:gd name="T26" fmla="*/ 180 w 286"/>
              <a:gd name="T27" fmla="*/ 215 h 255"/>
              <a:gd name="T28" fmla="*/ 245 w 286"/>
              <a:gd name="T29" fmla="*/ 163 h 255"/>
              <a:gd name="T30" fmla="*/ 265 w 286"/>
              <a:gd name="T31" fmla="*/ 155 h 255"/>
              <a:gd name="T32" fmla="*/ 283 w 286"/>
              <a:gd name="T33" fmla="*/ 10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6" h="255">
                <a:moveTo>
                  <a:pt x="283" y="108"/>
                </a:moveTo>
                <a:cubicBezTo>
                  <a:pt x="280" y="93"/>
                  <a:pt x="263" y="67"/>
                  <a:pt x="245" y="56"/>
                </a:cubicBezTo>
                <a:cubicBezTo>
                  <a:pt x="233" y="31"/>
                  <a:pt x="213" y="10"/>
                  <a:pt x="185" y="4"/>
                </a:cubicBezTo>
                <a:cubicBezTo>
                  <a:pt x="170" y="1"/>
                  <a:pt x="152" y="4"/>
                  <a:pt x="138" y="12"/>
                </a:cubicBezTo>
                <a:cubicBezTo>
                  <a:pt x="101" y="0"/>
                  <a:pt x="58" y="14"/>
                  <a:pt x="42" y="52"/>
                </a:cubicBezTo>
                <a:cubicBezTo>
                  <a:pt x="40" y="53"/>
                  <a:pt x="38" y="55"/>
                  <a:pt x="36" y="56"/>
                </a:cubicBezTo>
                <a:cubicBezTo>
                  <a:pt x="20" y="66"/>
                  <a:pt x="10" y="85"/>
                  <a:pt x="5" y="103"/>
                </a:cubicBezTo>
                <a:cubicBezTo>
                  <a:pt x="0" y="120"/>
                  <a:pt x="1" y="141"/>
                  <a:pt x="14" y="155"/>
                </a:cubicBezTo>
                <a:cubicBezTo>
                  <a:pt x="17" y="158"/>
                  <a:pt x="20" y="161"/>
                  <a:pt x="24" y="162"/>
                </a:cubicBezTo>
                <a:cubicBezTo>
                  <a:pt x="23" y="183"/>
                  <a:pt x="35" y="206"/>
                  <a:pt x="50" y="218"/>
                </a:cubicBezTo>
                <a:cubicBezTo>
                  <a:pt x="63" y="228"/>
                  <a:pt x="85" y="230"/>
                  <a:pt x="99" y="222"/>
                </a:cubicBezTo>
                <a:cubicBezTo>
                  <a:pt x="101" y="224"/>
                  <a:pt x="102" y="227"/>
                  <a:pt x="104" y="229"/>
                </a:cubicBezTo>
                <a:cubicBezTo>
                  <a:pt x="112" y="241"/>
                  <a:pt x="123" y="253"/>
                  <a:pt x="138" y="254"/>
                </a:cubicBezTo>
                <a:cubicBezTo>
                  <a:pt x="161" y="255"/>
                  <a:pt x="175" y="236"/>
                  <a:pt x="180" y="215"/>
                </a:cubicBezTo>
                <a:cubicBezTo>
                  <a:pt x="208" y="225"/>
                  <a:pt x="240" y="193"/>
                  <a:pt x="245" y="163"/>
                </a:cubicBezTo>
                <a:cubicBezTo>
                  <a:pt x="252" y="163"/>
                  <a:pt x="259" y="160"/>
                  <a:pt x="265" y="155"/>
                </a:cubicBezTo>
                <a:cubicBezTo>
                  <a:pt x="279" y="143"/>
                  <a:pt x="286" y="127"/>
                  <a:pt x="283" y="10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7853CB6-A85B-40EE-BFE7-FD6C468D4D7E}"/>
              </a:ext>
            </a:extLst>
          </p:cNvPr>
          <p:cNvSpPr>
            <a:spLocks/>
          </p:cNvSpPr>
          <p:nvPr/>
        </p:nvSpPr>
        <p:spPr bwMode="auto">
          <a:xfrm>
            <a:off x="9836869" y="1566590"/>
            <a:ext cx="1589088" cy="1460500"/>
          </a:xfrm>
          <a:custGeom>
            <a:avLst/>
            <a:gdLst>
              <a:gd name="T0" fmla="*/ 313 w 332"/>
              <a:gd name="T1" fmla="*/ 133 h 306"/>
              <a:gd name="T2" fmla="*/ 302 w 332"/>
              <a:gd name="T3" fmla="*/ 98 h 306"/>
              <a:gd name="T4" fmla="*/ 287 w 332"/>
              <a:gd name="T5" fmla="*/ 87 h 306"/>
              <a:gd name="T6" fmla="*/ 267 w 332"/>
              <a:gd name="T7" fmla="*/ 50 h 306"/>
              <a:gd name="T8" fmla="*/ 246 w 332"/>
              <a:gd name="T9" fmla="*/ 47 h 306"/>
              <a:gd name="T10" fmla="*/ 184 w 332"/>
              <a:gd name="T11" fmla="*/ 5 h 306"/>
              <a:gd name="T12" fmla="*/ 150 w 332"/>
              <a:gd name="T13" fmla="*/ 39 h 306"/>
              <a:gd name="T14" fmla="*/ 127 w 332"/>
              <a:gd name="T15" fmla="*/ 42 h 306"/>
              <a:gd name="T16" fmla="*/ 114 w 332"/>
              <a:gd name="T17" fmla="*/ 63 h 306"/>
              <a:gd name="T18" fmla="*/ 82 w 332"/>
              <a:gd name="T19" fmla="*/ 58 h 306"/>
              <a:gd name="T20" fmla="*/ 36 w 332"/>
              <a:gd name="T21" fmla="*/ 93 h 306"/>
              <a:gd name="T22" fmla="*/ 23 w 332"/>
              <a:gd name="T23" fmla="*/ 134 h 306"/>
              <a:gd name="T24" fmla="*/ 17 w 332"/>
              <a:gd name="T25" fmla="*/ 140 h 306"/>
              <a:gd name="T26" fmla="*/ 3 w 332"/>
              <a:gd name="T27" fmla="*/ 194 h 306"/>
              <a:gd name="T28" fmla="*/ 59 w 332"/>
              <a:gd name="T29" fmla="*/ 237 h 306"/>
              <a:gd name="T30" fmla="*/ 81 w 332"/>
              <a:gd name="T31" fmla="*/ 282 h 306"/>
              <a:gd name="T32" fmla="*/ 161 w 332"/>
              <a:gd name="T33" fmla="*/ 269 h 306"/>
              <a:gd name="T34" fmla="*/ 244 w 332"/>
              <a:gd name="T35" fmla="*/ 288 h 306"/>
              <a:gd name="T36" fmla="*/ 275 w 332"/>
              <a:gd name="T37" fmla="*/ 232 h 306"/>
              <a:gd name="T38" fmla="*/ 295 w 332"/>
              <a:gd name="T39" fmla="*/ 226 h 306"/>
              <a:gd name="T40" fmla="*/ 327 w 332"/>
              <a:gd name="T41" fmla="*/ 185 h 306"/>
              <a:gd name="T42" fmla="*/ 313 w 332"/>
              <a:gd name="T43" fmla="*/ 133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306">
                <a:moveTo>
                  <a:pt x="313" y="133"/>
                </a:moveTo>
                <a:cubicBezTo>
                  <a:pt x="316" y="121"/>
                  <a:pt x="312" y="108"/>
                  <a:pt x="302" y="98"/>
                </a:cubicBezTo>
                <a:cubicBezTo>
                  <a:pt x="298" y="93"/>
                  <a:pt x="293" y="90"/>
                  <a:pt x="287" y="87"/>
                </a:cubicBezTo>
                <a:cubicBezTo>
                  <a:pt x="289" y="73"/>
                  <a:pt x="282" y="57"/>
                  <a:pt x="267" y="50"/>
                </a:cubicBezTo>
                <a:cubicBezTo>
                  <a:pt x="260" y="47"/>
                  <a:pt x="253" y="46"/>
                  <a:pt x="246" y="47"/>
                </a:cubicBezTo>
                <a:cubicBezTo>
                  <a:pt x="240" y="21"/>
                  <a:pt x="209" y="0"/>
                  <a:pt x="184" y="5"/>
                </a:cubicBezTo>
                <a:cubicBezTo>
                  <a:pt x="167" y="8"/>
                  <a:pt x="155" y="23"/>
                  <a:pt x="150" y="39"/>
                </a:cubicBezTo>
                <a:cubicBezTo>
                  <a:pt x="143" y="37"/>
                  <a:pt x="135" y="37"/>
                  <a:pt x="127" y="42"/>
                </a:cubicBezTo>
                <a:cubicBezTo>
                  <a:pt x="120" y="46"/>
                  <a:pt x="115" y="54"/>
                  <a:pt x="114" y="63"/>
                </a:cubicBezTo>
                <a:cubicBezTo>
                  <a:pt x="104" y="59"/>
                  <a:pt x="93" y="57"/>
                  <a:pt x="82" y="58"/>
                </a:cubicBezTo>
                <a:cubicBezTo>
                  <a:pt x="62" y="62"/>
                  <a:pt x="47" y="76"/>
                  <a:pt x="36" y="93"/>
                </a:cubicBezTo>
                <a:cubicBezTo>
                  <a:pt x="27" y="105"/>
                  <a:pt x="20" y="119"/>
                  <a:pt x="23" y="134"/>
                </a:cubicBezTo>
                <a:cubicBezTo>
                  <a:pt x="21" y="135"/>
                  <a:pt x="19" y="137"/>
                  <a:pt x="17" y="140"/>
                </a:cubicBezTo>
                <a:cubicBezTo>
                  <a:pt x="8" y="152"/>
                  <a:pt x="0" y="179"/>
                  <a:pt x="3" y="194"/>
                </a:cubicBezTo>
                <a:cubicBezTo>
                  <a:pt x="8" y="217"/>
                  <a:pt x="33" y="233"/>
                  <a:pt x="59" y="237"/>
                </a:cubicBezTo>
                <a:cubicBezTo>
                  <a:pt x="61" y="254"/>
                  <a:pt x="71" y="272"/>
                  <a:pt x="81" y="282"/>
                </a:cubicBezTo>
                <a:cubicBezTo>
                  <a:pt x="106" y="305"/>
                  <a:pt x="139" y="287"/>
                  <a:pt x="161" y="269"/>
                </a:cubicBezTo>
                <a:cubicBezTo>
                  <a:pt x="179" y="295"/>
                  <a:pt x="214" y="306"/>
                  <a:pt x="244" y="288"/>
                </a:cubicBezTo>
                <a:cubicBezTo>
                  <a:pt x="264" y="276"/>
                  <a:pt x="275" y="254"/>
                  <a:pt x="275" y="232"/>
                </a:cubicBezTo>
                <a:cubicBezTo>
                  <a:pt x="282" y="232"/>
                  <a:pt x="288" y="230"/>
                  <a:pt x="295" y="226"/>
                </a:cubicBezTo>
                <a:cubicBezTo>
                  <a:pt x="310" y="217"/>
                  <a:pt x="323" y="202"/>
                  <a:pt x="327" y="185"/>
                </a:cubicBezTo>
                <a:cubicBezTo>
                  <a:pt x="332" y="167"/>
                  <a:pt x="326" y="146"/>
                  <a:pt x="313" y="1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680F8A9-DF69-47A8-B895-17F41E2A2E12}"/>
              </a:ext>
            </a:extLst>
          </p:cNvPr>
          <p:cNvSpPr>
            <a:spLocks/>
          </p:cNvSpPr>
          <p:nvPr/>
        </p:nvSpPr>
        <p:spPr bwMode="auto">
          <a:xfrm>
            <a:off x="9836869" y="1842815"/>
            <a:ext cx="1574800" cy="1184275"/>
          </a:xfrm>
          <a:custGeom>
            <a:avLst/>
            <a:gdLst>
              <a:gd name="T0" fmla="*/ 327 w 329"/>
              <a:gd name="T1" fmla="*/ 127 h 248"/>
              <a:gd name="T2" fmla="*/ 327 w 329"/>
              <a:gd name="T3" fmla="*/ 103 h 248"/>
              <a:gd name="T4" fmla="*/ 286 w 329"/>
              <a:gd name="T5" fmla="*/ 92 h 248"/>
              <a:gd name="T6" fmla="*/ 231 w 329"/>
              <a:gd name="T7" fmla="*/ 122 h 248"/>
              <a:gd name="T8" fmla="*/ 195 w 329"/>
              <a:gd name="T9" fmla="*/ 89 h 248"/>
              <a:gd name="T10" fmla="*/ 154 w 329"/>
              <a:gd name="T11" fmla="*/ 113 h 248"/>
              <a:gd name="T12" fmla="*/ 114 w 329"/>
              <a:gd name="T13" fmla="*/ 39 h 248"/>
              <a:gd name="T14" fmla="*/ 88 w 329"/>
              <a:gd name="T15" fmla="*/ 24 h 248"/>
              <a:gd name="T16" fmla="*/ 93 w 329"/>
              <a:gd name="T17" fmla="*/ 0 h 248"/>
              <a:gd name="T18" fmla="*/ 82 w 329"/>
              <a:gd name="T19" fmla="*/ 0 h 248"/>
              <a:gd name="T20" fmla="*/ 36 w 329"/>
              <a:gd name="T21" fmla="*/ 35 h 248"/>
              <a:gd name="T22" fmla="*/ 23 w 329"/>
              <a:gd name="T23" fmla="*/ 76 h 248"/>
              <a:gd name="T24" fmla="*/ 17 w 329"/>
              <a:gd name="T25" fmla="*/ 82 h 248"/>
              <a:gd name="T26" fmla="*/ 3 w 329"/>
              <a:gd name="T27" fmla="*/ 136 h 248"/>
              <a:gd name="T28" fmla="*/ 59 w 329"/>
              <a:gd name="T29" fmla="*/ 179 h 248"/>
              <a:gd name="T30" fmla="*/ 81 w 329"/>
              <a:gd name="T31" fmla="*/ 224 h 248"/>
              <a:gd name="T32" fmla="*/ 161 w 329"/>
              <a:gd name="T33" fmla="*/ 211 h 248"/>
              <a:gd name="T34" fmla="*/ 244 w 329"/>
              <a:gd name="T35" fmla="*/ 230 h 248"/>
              <a:gd name="T36" fmla="*/ 275 w 329"/>
              <a:gd name="T37" fmla="*/ 174 h 248"/>
              <a:gd name="T38" fmla="*/ 295 w 329"/>
              <a:gd name="T39" fmla="*/ 168 h 248"/>
              <a:gd name="T40" fmla="*/ 327 w 329"/>
              <a:gd name="T41" fmla="*/ 12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9" h="248">
                <a:moveTo>
                  <a:pt x="327" y="127"/>
                </a:moveTo>
                <a:cubicBezTo>
                  <a:pt x="329" y="119"/>
                  <a:pt x="329" y="111"/>
                  <a:pt x="327" y="103"/>
                </a:cubicBezTo>
                <a:cubicBezTo>
                  <a:pt x="312" y="90"/>
                  <a:pt x="286" y="92"/>
                  <a:pt x="286" y="92"/>
                </a:cubicBezTo>
                <a:cubicBezTo>
                  <a:pt x="286" y="92"/>
                  <a:pt x="265" y="117"/>
                  <a:pt x="231" y="122"/>
                </a:cubicBezTo>
                <a:cubicBezTo>
                  <a:pt x="197" y="127"/>
                  <a:pt x="195" y="89"/>
                  <a:pt x="195" y="89"/>
                </a:cubicBezTo>
                <a:cubicBezTo>
                  <a:pt x="195" y="89"/>
                  <a:pt x="192" y="116"/>
                  <a:pt x="154" y="113"/>
                </a:cubicBezTo>
                <a:cubicBezTo>
                  <a:pt x="116" y="110"/>
                  <a:pt x="114" y="39"/>
                  <a:pt x="114" y="39"/>
                </a:cubicBezTo>
                <a:cubicBezTo>
                  <a:pt x="114" y="39"/>
                  <a:pt x="94" y="52"/>
                  <a:pt x="88" y="24"/>
                </a:cubicBezTo>
                <a:cubicBezTo>
                  <a:pt x="86" y="13"/>
                  <a:pt x="89" y="5"/>
                  <a:pt x="93" y="0"/>
                </a:cubicBezTo>
                <a:cubicBezTo>
                  <a:pt x="89" y="0"/>
                  <a:pt x="85" y="0"/>
                  <a:pt x="82" y="0"/>
                </a:cubicBezTo>
                <a:cubicBezTo>
                  <a:pt x="62" y="4"/>
                  <a:pt x="47" y="18"/>
                  <a:pt x="36" y="35"/>
                </a:cubicBezTo>
                <a:cubicBezTo>
                  <a:pt x="27" y="47"/>
                  <a:pt x="20" y="61"/>
                  <a:pt x="23" y="76"/>
                </a:cubicBezTo>
                <a:cubicBezTo>
                  <a:pt x="21" y="77"/>
                  <a:pt x="19" y="79"/>
                  <a:pt x="17" y="82"/>
                </a:cubicBezTo>
                <a:cubicBezTo>
                  <a:pt x="8" y="94"/>
                  <a:pt x="0" y="121"/>
                  <a:pt x="3" y="136"/>
                </a:cubicBezTo>
                <a:cubicBezTo>
                  <a:pt x="8" y="159"/>
                  <a:pt x="33" y="175"/>
                  <a:pt x="59" y="179"/>
                </a:cubicBezTo>
                <a:cubicBezTo>
                  <a:pt x="61" y="196"/>
                  <a:pt x="71" y="214"/>
                  <a:pt x="81" y="224"/>
                </a:cubicBezTo>
                <a:cubicBezTo>
                  <a:pt x="106" y="247"/>
                  <a:pt x="139" y="229"/>
                  <a:pt x="161" y="211"/>
                </a:cubicBezTo>
                <a:cubicBezTo>
                  <a:pt x="179" y="237"/>
                  <a:pt x="214" y="248"/>
                  <a:pt x="244" y="230"/>
                </a:cubicBezTo>
                <a:cubicBezTo>
                  <a:pt x="264" y="218"/>
                  <a:pt x="275" y="196"/>
                  <a:pt x="275" y="174"/>
                </a:cubicBezTo>
                <a:cubicBezTo>
                  <a:pt x="282" y="174"/>
                  <a:pt x="288" y="172"/>
                  <a:pt x="295" y="168"/>
                </a:cubicBezTo>
                <a:cubicBezTo>
                  <a:pt x="310" y="159"/>
                  <a:pt x="323" y="144"/>
                  <a:pt x="327" y="1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F23279-B24D-4CF2-8A5B-28F3BA8CD888}"/>
              </a:ext>
            </a:extLst>
          </p:cNvPr>
          <p:cNvSpPr>
            <a:spLocks/>
          </p:cNvSpPr>
          <p:nvPr/>
        </p:nvSpPr>
        <p:spPr bwMode="auto">
          <a:xfrm>
            <a:off x="10587756" y="2846115"/>
            <a:ext cx="1284288" cy="1235075"/>
          </a:xfrm>
          <a:custGeom>
            <a:avLst/>
            <a:gdLst>
              <a:gd name="T0" fmla="*/ 268 w 268"/>
              <a:gd name="T1" fmla="*/ 92 h 259"/>
              <a:gd name="T2" fmla="*/ 237 w 268"/>
              <a:gd name="T3" fmla="*/ 48 h 259"/>
              <a:gd name="T4" fmla="*/ 147 w 268"/>
              <a:gd name="T5" fmla="*/ 20 h 259"/>
              <a:gd name="T6" fmla="*/ 132 w 268"/>
              <a:gd name="T7" fmla="*/ 10 h 259"/>
              <a:gd name="T8" fmla="*/ 74 w 268"/>
              <a:gd name="T9" fmla="*/ 8 h 259"/>
              <a:gd name="T10" fmla="*/ 34 w 268"/>
              <a:gd name="T11" fmla="*/ 60 h 259"/>
              <a:gd name="T12" fmla="*/ 5 w 268"/>
              <a:gd name="T13" fmla="*/ 84 h 259"/>
              <a:gd name="T14" fmla="*/ 10 w 268"/>
              <a:gd name="T15" fmla="*/ 132 h 259"/>
              <a:gd name="T16" fmla="*/ 13 w 268"/>
              <a:gd name="T17" fmla="*/ 158 h 259"/>
              <a:gd name="T18" fmla="*/ 34 w 268"/>
              <a:gd name="T19" fmla="*/ 172 h 259"/>
              <a:gd name="T20" fmla="*/ 60 w 268"/>
              <a:gd name="T21" fmla="*/ 217 h 259"/>
              <a:gd name="T22" fmla="*/ 96 w 268"/>
              <a:gd name="T23" fmla="*/ 225 h 259"/>
              <a:gd name="T24" fmla="*/ 172 w 268"/>
              <a:gd name="T25" fmla="*/ 251 h 259"/>
              <a:gd name="T26" fmla="*/ 209 w 268"/>
              <a:gd name="T27" fmla="*/ 201 h 259"/>
              <a:gd name="T28" fmla="*/ 234 w 268"/>
              <a:gd name="T29" fmla="*/ 183 h 259"/>
              <a:gd name="T30" fmla="*/ 239 w 268"/>
              <a:gd name="T31" fmla="*/ 153 h 259"/>
              <a:gd name="T32" fmla="*/ 237 w 268"/>
              <a:gd name="T33" fmla="*/ 150 h 259"/>
              <a:gd name="T34" fmla="*/ 268 w 268"/>
              <a:gd name="T35" fmla="*/ 9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8" h="259">
                <a:moveTo>
                  <a:pt x="268" y="92"/>
                </a:moveTo>
                <a:cubicBezTo>
                  <a:pt x="267" y="72"/>
                  <a:pt x="254" y="55"/>
                  <a:pt x="237" y="48"/>
                </a:cubicBezTo>
                <a:cubicBezTo>
                  <a:pt x="226" y="14"/>
                  <a:pt x="174" y="2"/>
                  <a:pt x="147" y="20"/>
                </a:cubicBezTo>
                <a:cubicBezTo>
                  <a:pt x="142" y="16"/>
                  <a:pt x="137" y="12"/>
                  <a:pt x="132" y="10"/>
                </a:cubicBezTo>
                <a:cubicBezTo>
                  <a:pt x="114" y="1"/>
                  <a:pt x="92" y="0"/>
                  <a:pt x="74" y="8"/>
                </a:cubicBezTo>
                <a:cubicBezTo>
                  <a:pt x="57" y="16"/>
                  <a:pt x="39" y="38"/>
                  <a:pt x="34" y="60"/>
                </a:cubicBezTo>
                <a:cubicBezTo>
                  <a:pt x="21" y="62"/>
                  <a:pt x="10" y="71"/>
                  <a:pt x="5" y="84"/>
                </a:cubicBezTo>
                <a:cubicBezTo>
                  <a:pt x="0" y="96"/>
                  <a:pt x="1" y="119"/>
                  <a:pt x="10" y="132"/>
                </a:cubicBezTo>
                <a:cubicBezTo>
                  <a:pt x="8" y="141"/>
                  <a:pt x="9" y="151"/>
                  <a:pt x="13" y="158"/>
                </a:cubicBezTo>
                <a:cubicBezTo>
                  <a:pt x="18" y="166"/>
                  <a:pt x="26" y="171"/>
                  <a:pt x="34" y="172"/>
                </a:cubicBezTo>
                <a:cubicBezTo>
                  <a:pt x="37" y="190"/>
                  <a:pt x="47" y="208"/>
                  <a:pt x="60" y="217"/>
                </a:cubicBezTo>
                <a:cubicBezTo>
                  <a:pt x="71" y="227"/>
                  <a:pt x="84" y="228"/>
                  <a:pt x="96" y="225"/>
                </a:cubicBezTo>
                <a:cubicBezTo>
                  <a:pt x="114" y="246"/>
                  <a:pt x="147" y="259"/>
                  <a:pt x="172" y="251"/>
                </a:cubicBezTo>
                <a:cubicBezTo>
                  <a:pt x="193" y="245"/>
                  <a:pt x="207" y="223"/>
                  <a:pt x="209" y="201"/>
                </a:cubicBezTo>
                <a:cubicBezTo>
                  <a:pt x="219" y="198"/>
                  <a:pt x="228" y="191"/>
                  <a:pt x="234" y="183"/>
                </a:cubicBezTo>
                <a:cubicBezTo>
                  <a:pt x="241" y="174"/>
                  <a:pt x="244" y="163"/>
                  <a:pt x="239" y="153"/>
                </a:cubicBezTo>
                <a:cubicBezTo>
                  <a:pt x="238" y="152"/>
                  <a:pt x="238" y="151"/>
                  <a:pt x="237" y="150"/>
                </a:cubicBezTo>
                <a:cubicBezTo>
                  <a:pt x="256" y="138"/>
                  <a:pt x="268" y="114"/>
                  <a:pt x="268" y="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E82B5AD-104B-4F36-82F9-48548E39C7F8}"/>
              </a:ext>
            </a:extLst>
          </p:cNvPr>
          <p:cNvSpPr>
            <a:spLocks/>
          </p:cNvSpPr>
          <p:nvPr/>
        </p:nvSpPr>
        <p:spPr bwMode="auto">
          <a:xfrm>
            <a:off x="10587756" y="2988990"/>
            <a:ext cx="1274763" cy="1092200"/>
          </a:xfrm>
          <a:custGeom>
            <a:avLst/>
            <a:gdLst>
              <a:gd name="T0" fmla="*/ 266 w 266"/>
              <a:gd name="T1" fmla="*/ 77 h 229"/>
              <a:gd name="T2" fmla="*/ 235 w 266"/>
              <a:gd name="T3" fmla="*/ 45 h 229"/>
              <a:gd name="T4" fmla="*/ 246 w 266"/>
              <a:gd name="T5" fmla="*/ 83 h 229"/>
              <a:gd name="T6" fmla="*/ 195 w 266"/>
              <a:gd name="T7" fmla="*/ 127 h 229"/>
              <a:gd name="T8" fmla="*/ 172 w 266"/>
              <a:gd name="T9" fmla="*/ 172 h 229"/>
              <a:gd name="T10" fmla="*/ 129 w 266"/>
              <a:gd name="T11" fmla="*/ 137 h 229"/>
              <a:gd name="T12" fmla="*/ 87 w 266"/>
              <a:gd name="T13" fmla="*/ 151 h 229"/>
              <a:gd name="T14" fmla="*/ 81 w 266"/>
              <a:gd name="T15" fmla="*/ 91 h 229"/>
              <a:gd name="T16" fmla="*/ 32 w 266"/>
              <a:gd name="T17" fmla="*/ 67 h 229"/>
              <a:gd name="T18" fmla="*/ 55 w 266"/>
              <a:gd name="T19" fmla="*/ 15 h 229"/>
              <a:gd name="T20" fmla="*/ 48 w 266"/>
              <a:gd name="T21" fmla="*/ 0 h 229"/>
              <a:gd name="T22" fmla="*/ 34 w 266"/>
              <a:gd name="T23" fmla="*/ 30 h 229"/>
              <a:gd name="T24" fmla="*/ 5 w 266"/>
              <a:gd name="T25" fmla="*/ 54 h 229"/>
              <a:gd name="T26" fmla="*/ 10 w 266"/>
              <a:gd name="T27" fmla="*/ 102 h 229"/>
              <a:gd name="T28" fmla="*/ 13 w 266"/>
              <a:gd name="T29" fmla="*/ 128 h 229"/>
              <a:gd name="T30" fmla="*/ 34 w 266"/>
              <a:gd name="T31" fmla="*/ 142 h 229"/>
              <a:gd name="T32" fmla="*/ 60 w 266"/>
              <a:gd name="T33" fmla="*/ 187 h 229"/>
              <a:gd name="T34" fmla="*/ 96 w 266"/>
              <a:gd name="T35" fmla="*/ 195 h 229"/>
              <a:gd name="T36" fmla="*/ 172 w 266"/>
              <a:gd name="T37" fmla="*/ 221 h 229"/>
              <a:gd name="T38" fmla="*/ 209 w 266"/>
              <a:gd name="T39" fmla="*/ 171 h 229"/>
              <a:gd name="T40" fmla="*/ 234 w 266"/>
              <a:gd name="T41" fmla="*/ 153 h 229"/>
              <a:gd name="T42" fmla="*/ 239 w 266"/>
              <a:gd name="T43" fmla="*/ 123 h 229"/>
              <a:gd name="T44" fmla="*/ 237 w 266"/>
              <a:gd name="T45" fmla="*/ 120 h 229"/>
              <a:gd name="T46" fmla="*/ 266 w 266"/>
              <a:gd name="T47" fmla="*/ 7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6" h="229">
                <a:moveTo>
                  <a:pt x="266" y="77"/>
                </a:moveTo>
                <a:cubicBezTo>
                  <a:pt x="259" y="47"/>
                  <a:pt x="235" y="45"/>
                  <a:pt x="235" y="45"/>
                </a:cubicBezTo>
                <a:cubicBezTo>
                  <a:pt x="235" y="45"/>
                  <a:pt x="247" y="53"/>
                  <a:pt x="246" y="83"/>
                </a:cubicBezTo>
                <a:cubicBezTo>
                  <a:pt x="245" y="113"/>
                  <a:pt x="195" y="127"/>
                  <a:pt x="195" y="127"/>
                </a:cubicBezTo>
                <a:cubicBezTo>
                  <a:pt x="195" y="127"/>
                  <a:pt x="197" y="162"/>
                  <a:pt x="172" y="172"/>
                </a:cubicBezTo>
                <a:cubicBezTo>
                  <a:pt x="147" y="183"/>
                  <a:pt x="129" y="137"/>
                  <a:pt x="129" y="137"/>
                </a:cubicBezTo>
                <a:cubicBezTo>
                  <a:pt x="129" y="137"/>
                  <a:pt x="116" y="161"/>
                  <a:pt x="87" y="151"/>
                </a:cubicBezTo>
                <a:cubicBezTo>
                  <a:pt x="58" y="142"/>
                  <a:pt x="81" y="91"/>
                  <a:pt x="81" y="91"/>
                </a:cubicBezTo>
                <a:cubicBezTo>
                  <a:pt x="81" y="91"/>
                  <a:pt x="44" y="104"/>
                  <a:pt x="32" y="67"/>
                </a:cubicBezTo>
                <a:cubicBezTo>
                  <a:pt x="20" y="30"/>
                  <a:pt x="55" y="15"/>
                  <a:pt x="55" y="15"/>
                </a:cubicBezTo>
                <a:cubicBezTo>
                  <a:pt x="48" y="0"/>
                  <a:pt x="48" y="0"/>
                  <a:pt x="48" y="0"/>
                </a:cubicBezTo>
                <a:cubicBezTo>
                  <a:pt x="42" y="9"/>
                  <a:pt x="36" y="19"/>
                  <a:pt x="34" y="30"/>
                </a:cubicBezTo>
                <a:cubicBezTo>
                  <a:pt x="21" y="32"/>
                  <a:pt x="10" y="41"/>
                  <a:pt x="5" y="54"/>
                </a:cubicBezTo>
                <a:cubicBezTo>
                  <a:pt x="0" y="66"/>
                  <a:pt x="1" y="89"/>
                  <a:pt x="10" y="102"/>
                </a:cubicBezTo>
                <a:cubicBezTo>
                  <a:pt x="8" y="111"/>
                  <a:pt x="9" y="121"/>
                  <a:pt x="13" y="128"/>
                </a:cubicBezTo>
                <a:cubicBezTo>
                  <a:pt x="18" y="136"/>
                  <a:pt x="26" y="141"/>
                  <a:pt x="34" y="142"/>
                </a:cubicBezTo>
                <a:cubicBezTo>
                  <a:pt x="37" y="160"/>
                  <a:pt x="47" y="178"/>
                  <a:pt x="60" y="187"/>
                </a:cubicBezTo>
                <a:cubicBezTo>
                  <a:pt x="71" y="197"/>
                  <a:pt x="84" y="198"/>
                  <a:pt x="96" y="195"/>
                </a:cubicBezTo>
                <a:cubicBezTo>
                  <a:pt x="114" y="216"/>
                  <a:pt x="147" y="229"/>
                  <a:pt x="172" y="221"/>
                </a:cubicBezTo>
                <a:cubicBezTo>
                  <a:pt x="193" y="215"/>
                  <a:pt x="207" y="193"/>
                  <a:pt x="209" y="171"/>
                </a:cubicBezTo>
                <a:cubicBezTo>
                  <a:pt x="219" y="168"/>
                  <a:pt x="228" y="161"/>
                  <a:pt x="234" y="153"/>
                </a:cubicBezTo>
                <a:cubicBezTo>
                  <a:pt x="241" y="144"/>
                  <a:pt x="244" y="133"/>
                  <a:pt x="239" y="123"/>
                </a:cubicBezTo>
                <a:cubicBezTo>
                  <a:pt x="238" y="122"/>
                  <a:pt x="238" y="121"/>
                  <a:pt x="237" y="120"/>
                </a:cubicBezTo>
                <a:cubicBezTo>
                  <a:pt x="252" y="110"/>
                  <a:pt x="262" y="94"/>
                  <a:pt x="266" y="7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2C6057D-6239-4229-A1F1-6C2FE53D6997}"/>
              </a:ext>
            </a:extLst>
          </p:cNvPr>
          <p:cNvSpPr>
            <a:spLocks/>
          </p:cNvSpPr>
          <p:nvPr/>
        </p:nvSpPr>
        <p:spPr bwMode="auto">
          <a:xfrm>
            <a:off x="9463806" y="2130152"/>
            <a:ext cx="2019300" cy="2667000"/>
          </a:xfrm>
          <a:custGeom>
            <a:avLst/>
            <a:gdLst>
              <a:gd name="T0" fmla="*/ 330 w 422"/>
              <a:gd name="T1" fmla="*/ 256 h 559"/>
              <a:gd name="T2" fmla="*/ 413 w 422"/>
              <a:gd name="T3" fmla="*/ 115 h 559"/>
              <a:gd name="T4" fmla="*/ 341 w 422"/>
              <a:gd name="T5" fmla="*/ 217 h 559"/>
              <a:gd name="T6" fmla="*/ 337 w 422"/>
              <a:gd name="T7" fmla="*/ 144 h 559"/>
              <a:gd name="T8" fmla="*/ 335 w 422"/>
              <a:gd name="T9" fmla="*/ 87 h 559"/>
              <a:gd name="T10" fmla="*/ 327 w 422"/>
              <a:gd name="T11" fmla="*/ 225 h 559"/>
              <a:gd name="T12" fmla="*/ 304 w 422"/>
              <a:gd name="T13" fmla="*/ 272 h 559"/>
              <a:gd name="T14" fmla="*/ 258 w 422"/>
              <a:gd name="T15" fmla="*/ 363 h 559"/>
              <a:gd name="T16" fmla="*/ 234 w 422"/>
              <a:gd name="T17" fmla="*/ 273 h 559"/>
              <a:gd name="T18" fmla="*/ 190 w 422"/>
              <a:gd name="T19" fmla="*/ 208 h 559"/>
              <a:gd name="T20" fmla="*/ 158 w 422"/>
              <a:gd name="T21" fmla="*/ 80 h 559"/>
              <a:gd name="T22" fmla="*/ 151 w 422"/>
              <a:gd name="T23" fmla="*/ 33 h 559"/>
              <a:gd name="T24" fmla="*/ 143 w 422"/>
              <a:gd name="T25" fmla="*/ 151 h 559"/>
              <a:gd name="T26" fmla="*/ 106 w 422"/>
              <a:gd name="T27" fmla="*/ 129 h 559"/>
              <a:gd name="T28" fmla="*/ 24 w 422"/>
              <a:gd name="T29" fmla="*/ 3 h 559"/>
              <a:gd name="T30" fmla="*/ 223 w 422"/>
              <a:gd name="T31" fmla="*/ 351 h 559"/>
              <a:gd name="T32" fmla="*/ 227 w 422"/>
              <a:gd name="T33" fmla="*/ 402 h 559"/>
              <a:gd name="T34" fmla="*/ 181 w 422"/>
              <a:gd name="T35" fmla="*/ 359 h 559"/>
              <a:gd name="T36" fmla="*/ 91 w 422"/>
              <a:gd name="T37" fmla="*/ 189 h 559"/>
              <a:gd name="T38" fmla="*/ 99 w 422"/>
              <a:gd name="T39" fmla="*/ 263 h 559"/>
              <a:gd name="T40" fmla="*/ 6 w 422"/>
              <a:gd name="T41" fmla="*/ 186 h 559"/>
              <a:gd name="T42" fmla="*/ 131 w 422"/>
              <a:gd name="T43" fmla="*/ 331 h 559"/>
              <a:gd name="T44" fmla="*/ 218 w 422"/>
              <a:gd name="T45" fmla="*/ 472 h 559"/>
              <a:gd name="T46" fmla="*/ 212 w 422"/>
              <a:gd name="T47" fmla="*/ 551 h 559"/>
              <a:gd name="T48" fmla="*/ 281 w 422"/>
              <a:gd name="T49" fmla="*/ 552 h 559"/>
              <a:gd name="T50" fmla="*/ 291 w 422"/>
              <a:gd name="T51" fmla="*/ 546 h 559"/>
              <a:gd name="T52" fmla="*/ 288 w 422"/>
              <a:gd name="T53" fmla="*/ 443 h 559"/>
              <a:gd name="T54" fmla="*/ 336 w 422"/>
              <a:gd name="T55" fmla="*/ 385 h 559"/>
              <a:gd name="T56" fmla="*/ 405 w 422"/>
              <a:gd name="T57" fmla="*/ 292 h 559"/>
              <a:gd name="T58" fmla="*/ 342 w 422"/>
              <a:gd name="T59" fmla="*/ 366 h 559"/>
              <a:gd name="T60" fmla="*/ 359 w 422"/>
              <a:gd name="T61" fmla="*/ 310 h 559"/>
              <a:gd name="T62" fmla="*/ 377 w 422"/>
              <a:gd name="T63" fmla="*/ 271 h 559"/>
              <a:gd name="T64" fmla="*/ 315 w 422"/>
              <a:gd name="T65" fmla="*/ 381 h 559"/>
              <a:gd name="T66" fmla="*/ 285 w 422"/>
              <a:gd name="T67" fmla="*/ 409 h 559"/>
              <a:gd name="T68" fmla="*/ 313 w 422"/>
              <a:gd name="T69" fmla="*/ 282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2" h="559">
                <a:moveTo>
                  <a:pt x="323" y="266"/>
                </a:moveTo>
                <a:cubicBezTo>
                  <a:pt x="326" y="263"/>
                  <a:pt x="328" y="260"/>
                  <a:pt x="330" y="256"/>
                </a:cubicBezTo>
                <a:cubicBezTo>
                  <a:pt x="362" y="211"/>
                  <a:pt x="404" y="170"/>
                  <a:pt x="421" y="117"/>
                </a:cubicBezTo>
                <a:cubicBezTo>
                  <a:pt x="422" y="112"/>
                  <a:pt x="415" y="110"/>
                  <a:pt x="413" y="115"/>
                </a:cubicBezTo>
                <a:cubicBezTo>
                  <a:pt x="399" y="150"/>
                  <a:pt x="372" y="178"/>
                  <a:pt x="349" y="207"/>
                </a:cubicBezTo>
                <a:cubicBezTo>
                  <a:pt x="346" y="210"/>
                  <a:pt x="343" y="214"/>
                  <a:pt x="341" y="217"/>
                </a:cubicBezTo>
                <a:cubicBezTo>
                  <a:pt x="342" y="210"/>
                  <a:pt x="342" y="202"/>
                  <a:pt x="342" y="195"/>
                </a:cubicBezTo>
                <a:cubicBezTo>
                  <a:pt x="341" y="178"/>
                  <a:pt x="338" y="161"/>
                  <a:pt x="337" y="144"/>
                </a:cubicBezTo>
                <a:cubicBezTo>
                  <a:pt x="335" y="125"/>
                  <a:pt x="336" y="108"/>
                  <a:pt x="339" y="89"/>
                </a:cubicBezTo>
                <a:cubicBezTo>
                  <a:pt x="339" y="86"/>
                  <a:pt x="336" y="84"/>
                  <a:pt x="335" y="87"/>
                </a:cubicBezTo>
                <a:cubicBezTo>
                  <a:pt x="320" y="112"/>
                  <a:pt x="326" y="145"/>
                  <a:pt x="328" y="173"/>
                </a:cubicBezTo>
                <a:cubicBezTo>
                  <a:pt x="330" y="190"/>
                  <a:pt x="331" y="208"/>
                  <a:pt x="327" y="225"/>
                </a:cubicBezTo>
                <a:cubicBezTo>
                  <a:pt x="325" y="234"/>
                  <a:pt x="322" y="241"/>
                  <a:pt x="318" y="249"/>
                </a:cubicBezTo>
                <a:cubicBezTo>
                  <a:pt x="313" y="257"/>
                  <a:pt x="308" y="264"/>
                  <a:pt x="304" y="272"/>
                </a:cubicBezTo>
                <a:cubicBezTo>
                  <a:pt x="292" y="290"/>
                  <a:pt x="280" y="308"/>
                  <a:pt x="271" y="329"/>
                </a:cubicBezTo>
                <a:cubicBezTo>
                  <a:pt x="266" y="340"/>
                  <a:pt x="262" y="351"/>
                  <a:pt x="258" y="363"/>
                </a:cubicBezTo>
                <a:cubicBezTo>
                  <a:pt x="256" y="354"/>
                  <a:pt x="254" y="345"/>
                  <a:pt x="253" y="336"/>
                </a:cubicBezTo>
                <a:cubicBezTo>
                  <a:pt x="248" y="315"/>
                  <a:pt x="242" y="293"/>
                  <a:pt x="234" y="273"/>
                </a:cubicBezTo>
                <a:cubicBezTo>
                  <a:pt x="226" y="254"/>
                  <a:pt x="216" y="236"/>
                  <a:pt x="202" y="220"/>
                </a:cubicBezTo>
                <a:cubicBezTo>
                  <a:pt x="199" y="216"/>
                  <a:pt x="195" y="212"/>
                  <a:pt x="190" y="208"/>
                </a:cubicBezTo>
                <a:cubicBezTo>
                  <a:pt x="173" y="186"/>
                  <a:pt x="155" y="165"/>
                  <a:pt x="154" y="136"/>
                </a:cubicBezTo>
                <a:cubicBezTo>
                  <a:pt x="153" y="117"/>
                  <a:pt x="158" y="98"/>
                  <a:pt x="158" y="80"/>
                </a:cubicBezTo>
                <a:cubicBezTo>
                  <a:pt x="159" y="63"/>
                  <a:pt x="158" y="48"/>
                  <a:pt x="155" y="32"/>
                </a:cubicBezTo>
                <a:cubicBezTo>
                  <a:pt x="155" y="30"/>
                  <a:pt x="151" y="30"/>
                  <a:pt x="151" y="33"/>
                </a:cubicBezTo>
                <a:cubicBezTo>
                  <a:pt x="152" y="55"/>
                  <a:pt x="151" y="77"/>
                  <a:pt x="147" y="98"/>
                </a:cubicBezTo>
                <a:cubicBezTo>
                  <a:pt x="144" y="116"/>
                  <a:pt x="140" y="133"/>
                  <a:pt x="143" y="151"/>
                </a:cubicBezTo>
                <a:cubicBezTo>
                  <a:pt x="144" y="157"/>
                  <a:pt x="146" y="162"/>
                  <a:pt x="148" y="167"/>
                </a:cubicBezTo>
                <a:cubicBezTo>
                  <a:pt x="134" y="154"/>
                  <a:pt x="119" y="142"/>
                  <a:pt x="106" y="129"/>
                </a:cubicBezTo>
                <a:cubicBezTo>
                  <a:pt x="69" y="94"/>
                  <a:pt x="37" y="53"/>
                  <a:pt x="28" y="2"/>
                </a:cubicBezTo>
                <a:cubicBezTo>
                  <a:pt x="28" y="0"/>
                  <a:pt x="24" y="1"/>
                  <a:pt x="24" y="3"/>
                </a:cubicBezTo>
                <a:cubicBezTo>
                  <a:pt x="33" y="95"/>
                  <a:pt x="115" y="146"/>
                  <a:pt x="172" y="210"/>
                </a:cubicBezTo>
                <a:cubicBezTo>
                  <a:pt x="207" y="249"/>
                  <a:pt x="216" y="300"/>
                  <a:pt x="223" y="351"/>
                </a:cubicBezTo>
                <a:cubicBezTo>
                  <a:pt x="225" y="368"/>
                  <a:pt x="226" y="384"/>
                  <a:pt x="227" y="401"/>
                </a:cubicBezTo>
                <a:cubicBezTo>
                  <a:pt x="227" y="401"/>
                  <a:pt x="227" y="402"/>
                  <a:pt x="227" y="402"/>
                </a:cubicBezTo>
                <a:cubicBezTo>
                  <a:pt x="219" y="396"/>
                  <a:pt x="212" y="388"/>
                  <a:pt x="207" y="383"/>
                </a:cubicBezTo>
                <a:cubicBezTo>
                  <a:pt x="198" y="375"/>
                  <a:pt x="189" y="367"/>
                  <a:pt x="181" y="359"/>
                </a:cubicBezTo>
                <a:cubicBezTo>
                  <a:pt x="164" y="343"/>
                  <a:pt x="148" y="327"/>
                  <a:pt x="135" y="308"/>
                </a:cubicBezTo>
                <a:cubicBezTo>
                  <a:pt x="112" y="273"/>
                  <a:pt x="97" y="230"/>
                  <a:pt x="91" y="189"/>
                </a:cubicBezTo>
                <a:cubicBezTo>
                  <a:pt x="91" y="188"/>
                  <a:pt x="89" y="188"/>
                  <a:pt x="89" y="189"/>
                </a:cubicBezTo>
                <a:cubicBezTo>
                  <a:pt x="88" y="216"/>
                  <a:pt x="90" y="238"/>
                  <a:pt x="99" y="263"/>
                </a:cubicBezTo>
                <a:cubicBezTo>
                  <a:pt x="104" y="276"/>
                  <a:pt x="109" y="289"/>
                  <a:pt x="116" y="301"/>
                </a:cubicBezTo>
                <a:cubicBezTo>
                  <a:pt x="74" y="265"/>
                  <a:pt x="32" y="230"/>
                  <a:pt x="6" y="186"/>
                </a:cubicBezTo>
                <a:cubicBezTo>
                  <a:pt x="4" y="183"/>
                  <a:pt x="0" y="186"/>
                  <a:pt x="1" y="188"/>
                </a:cubicBezTo>
                <a:cubicBezTo>
                  <a:pt x="32" y="246"/>
                  <a:pt x="84" y="288"/>
                  <a:pt x="131" y="331"/>
                </a:cubicBezTo>
                <a:cubicBezTo>
                  <a:pt x="159" y="357"/>
                  <a:pt x="186" y="385"/>
                  <a:pt x="205" y="417"/>
                </a:cubicBezTo>
                <a:cubicBezTo>
                  <a:pt x="210" y="435"/>
                  <a:pt x="217" y="452"/>
                  <a:pt x="218" y="472"/>
                </a:cubicBezTo>
                <a:cubicBezTo>
                  <a:pt x="220" y="496"/>
                  <a:pt x="216" y="519"/>
                  <a:pt x="206" y="541"/>
                </a:cubicBezTo>
                <a:cubicBezTo>
                  <a:pt x="204" y="545"/>
                  <a:pt x="206" y="550"/>
                  <a:pt x="212" y="551"/>
                </a:cubicBezTo>
                <a:cubicBezTo>
                  <a:pt x="232" y="552"/>
                  <a:pt x="259" y="559"/>
                  <a:pt x="278" y="553"/>
                </a:cubicBezTo>
                <a:cubicBezTo>
                  <a:pt x="279" y="553"/>
                  <a:pt x="280" y="552"/>
                  <a:pt x="281" y="552"/>
                </a:cubicBezTo>
                <a:cubicBezTo>
                  <a:pt x="283" y="551"/>
                  <a:pt x="284" y="551"/>
                  <a:pt x="286" y="550"/>
                </a:cubicBezTo>
                <a:cubicBezTo>
                  <a:pt x="288" y="550"/>
                  <a:pt x="290" y="548"/>
                  <a:pt x="291" y="546"/>
                </a:cubicBezTo>
                <a:cubicBezTo>
                  <a:pt x="294" y="526"/>
                  <a:pt x="286" y="504"/>
                  <a:pt x="285" y="484"/>
                </a:cubicBezTo>
                <a:cubicBezTo>
                  <a:pt x="284" y="469"/>
                  <a:pt x="285" y="456"/>
                  <a:pt x="288" y="443"/>
                </a:cubicBezTo>
                <a:cubicBezTo>
                  <a:pt x="292" y="433"/>
                  <a:pt x="297" y="425"/>
                  <a:pt x="303" y="416"/>
                </a:cubicBezTo>
                <a:cubicBezTo>
                  <a:pt x="312" y="405"/>
                  <a:pt x="323" y="394"/>
                  <a:pt x="336" y="385"/>
                </a:cubicBezTo>
                <a:cubicBezTo>
                  <a:pt x="365" y="362"/>
                  <a:pt x="400" y="331"/>
                  <a:pt x="407" y="293"/>
                </a:cubicBezTo>
                <a:cubicBezTo>
                  <a:pt x="407" y="292"/>
                  <a:pt x="405" y="291"/>
                  <a:pt x="405" y="292"/>
                </a:cubicBezTo>
                <a:cubicBezTo>
                  <a:pt x="387" y="309"/>
                  <a:pt x="379" y="334"/>
                  <a:pt x="360" y="351"/>
                </a:cubicBezTo>
                <a:cubicBezTo>
                  <a:pt x="355" y="357"/>
                  <a:pt x="348" y="362"/>
                  <a:pt x="342" y="366"/>
                </a:cubicBezTo>
                <a:cubicBezTo>
                  <a:pt x="345" y="360"/>
                  <a:pt x="348" y="354"/>
                  <a:pt x="349" y="347"/>
                </a:cubicBezTo>
                <a:cubicBezTo>
                  <a:pt x="352" y="334"/>
                  <a:pt x="354" y="322"/>
                  <a:pt x="359" y="310"/>
                </a:cubicBezTo>
                <a:cubicBezTo>
                  <a:pt x="364" y="297"/>
                  <a:pt x="373" y="285"/>
                  <a:pt x="379" y="272"/>
                </a:cubicBezTo>
                <a:cubicBezTo>
                  <a:pt x="379" y="271"/>
                  <a:pt x="378" y="270"/>
                  <a:pt x="377" y="271"/>
                </a:cubicBezTo>
                <a:cubicBezTo>
                  <a:pt x="355" y="284"/>
                  <a:pt x="346" y="314"/>
                  <a:pt x="340" y="338"/>
                </a:cubicBezTo>
                <a:cubicBezTo>
                  <a:pt x="335" y="356"/>
                  <a:pt x="328" y="368"/>
                  <a:pt x="315" y="381"/>
                </a:cubicBezTo>
                <a:cubicBezTo>
                  <a:pt x="309" y="388"/>
                  <a:pt x="302" y="394"/>
                  <a:pt x="295" y="400"/>
                </a:cubicBezTo>
                <a:cubicBezTo>
                  <a:pt x="292" y="403"/>
                  <a:pt x="288" y="406"/>
                  <a:pt x="285" y="409"/>
                </a:cubicBezTo>
                <a:cubicBezTo>
                  <a:pt x="281" y="415"/>
                  <a:pt x="276" y="416"/>
                  <a:pt x="271" y="414"/>
                </a:cubicBezTo>
                <a:cubicBezTo>
                  <a:pt x="275" y="368"/>
                  <a:pt x="291" y="323"/>
                  <a:pt x="313" y="282"/>
                </a:cubicBezTo>
                <a:cubicBezTo>
                  <a:pt x="316" y="277"/>
                  <a:pt x="320" y="272"/>
                  <a:pt x="323" y="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9BA43BF-248D-406B-A665-15BE7D34CE92}"/>
              </a:ext>
            </a:extLst>
          </p:cNvPr>
          <p:cNvSpPr>
            <a:spLocks noEditPoints="1"/>
          </p:cNvSpPr>
          <p:nvPr/>
        </p:nvSpPr>
        <p:spPr bwMode="auto">
          <a:xfrm>
            <a:off x="9463806" y="2134915"/>
            <a:ext cx="1995488" cy="2647950"/>
          </a:xfrm>
          <a:custGeom>
            <a:avLst/>
            <a:gdLst>
              <a:gd name="T0" fmla="*/ 414 w 417"/>
              <a:gd name="T1" fmla="*/ 121 h 555"/>
              <a:gd name="T2" fmla="*/ 269 w 417"/>
              <a:gd name="T3" fmla="*/ 359 h 555"/>
              <a:gd name="T4" fmla="*/ 281 w 417"/>
              <a:gd name="T5" fmla="*/ 412 h 555"/>
              <a:gd name="T6" fmla="*/ 295 w 417"/>
              <a:gd name="T7" fmla="*/ 399 h 555"/>
              <a:gd name="T8" fmla="*/ 340 w 417"/>
              <a:gd name="T9" fmla="*/ 337 h 555"/>
              <a:gd name="T10" fmla="*/ 351 w 417"/>
              <a:gd name="T11" fmla="*/ 314 h 555"/>
              <a:gd name="T12" fmla="*/ 265 w 417"/>
              <a:gd name="T13" fmla="*/ 442 h 555"/>
              <a:gd name="T14" fmla="*/ 268 w 417"/>
              <a:gd name="T15" fmla="*/ 554 h 555"/>
              <a:gd name="T16" fmla="*/ 209 w 417"/>
              <a:gd name="T17" fmla="*/ 533 h 555"/>
              <a:gd name="T18" fmla="*/ 205 w 417"/>
              <a:gd name="T19" fmla="*/ 416 h 555"/>
              <a:gd name="T20" fmla="*/ 1 w 417"/>
              <a:gd name="T21" fmla="*/ 187 h 555"/>
              <a:gd name="T22" fmla="*/ 11 w 417"/>
              <a:gd name="T23" fmla="*/ 194 h 555"/>
              <a:gd name="T24" fmla="*/ 126 w 417"/>
              <a:gd name="T25" fmla="*/ 315 h 555"/>
              <a:gd name="T26" fmla="*/ 99 w 417"/>
              <a:gd name="T27" fmla="*/ 262 h 555"/>
              <a:gd name="T28" fmla="*/ 90 w 417"/>
              <a:gd name="T29" fmla="*/ 187 h 555"/>
              <a:gd name="T30" fmla="*/ 143 w 417"/>
              <a:gd name="T31" fmla="*/ 330 h 555"/>
              <a:gd name="T32" fmla="*/ 227 w 417"/>
              <a:gd name="T33" fmla="*/ 394 h 555"/>
              <a:gd name="T34" fmla="*/ 172 w 417"/>
              <a:gd name="T35" fmla="*/ 209 h 555"/>
              <a:gd name="T36" fmla="*/ 26 w 417"/>
              <a:gd name="T37" fmla="*/ 0 h 555"/>
              <a:gd name="T38" fmla="*/ 151 w 417"/>
              <a:gd name="T39" fmla="*/ 177 h 555"/>
              <a:gd name="T40" fmla="*/ 143 w 417"/>
              <a:gd name="T41" fmla="*/ 150 h 555"/>
              <a:gd name="T42" fmla="*/ 151 w 417"/>
              <a:gd name="T43" fmla="*/ 32 h 555"/>
              <a:gd name="T44" fmla="*/ 151 w 417"/>
              <a:gd name="T45" fmla="*/ 96 h 555"/>
              <a:gd name="T46" fmla="*/ 225 w 417"/>
              <a:gd name="T47" fmla="*/ 281 h 555"/>
              <a:gd name="T48" fmla="*/ 258 w 417"/>
              <a:gd name="T49" fmla="*/ 360 h 555"/>
              <a:gd name="T50" fmla="*/ 273 w 417"/>
              <a:gd name="T51" fmla="*/ 323 h 555"/>
              <a:gd name="T52" fmla="*/ 318 w 417"/>
              <a:gd name="T53" fmla="*/ 248 h 555"/>
              <a:gd name="T54" fmla="*/ 328 w 417"/>
              <a:gd name="T55" fmla="*/ 172 h 555"/>
              <a:gd name="T56" fmla="*/ 337 w 417"/>
              <a:gd name="T57" fmla="*/ 85 h 555"/>
              <a:gd name="T58" fmla="*/ 337 w 417"/>
              <a:gd name="T59" fmla="*/ 220 h 555"/>
              <a:gd name="T60" fmla="*/ 349 w 417"/>
              <a:gd name="T61" fmla="*/ 206 h 555"/>
              <a:gd name="T62" fmla="*/ 417 w 417"/>
              <a:gd name="T63" fmla="*/ 111 h 555"/>
              <a:gd name="T64" fmla="*/ 391 w 417"/>
              <a:gd name="T65" fmla="*/ 319 h 555"/>
              <a:gd name="T66" fmla="*/ 407 w 417"/>
              <a:gd name="T67" fmla="*/ 292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555">
                <a:moveTo>
                  <a:pt x="417" y="111"/>
                </a:moveTo>
                <a:cubicBezTo>
                  <a:pt x="417" y="114"/>
                  <a:pt x="416" y="117"/>
                  <a:pt x="414" y="121"/>
                </a:cubicBezTo>
                <a:cubicBezTo>
                  <a:pt x="408" y="135"/>
                  <a:pt x="367" y="195"/>
                  <a:pt x="347" y="220"/>
                </a:cubicBezTo>
                <a:cubicBezTo>
                  <a:pt x="328" y="245"/>
                  <a:pt x="277" y="339"/>
                  <a:pt x="269" y="359"/>
                </a:cubicBezTo>
                <a:cubicBezTo>
                  <a:pt x="262" y="379"/>
                  <a:pt x="249" y="405"/>
                  <a:pt x="253" y="418"/>
                </a:cubicBezTo>
                <a:cubicBezTo>
                  <a:pt x="256" y="431"/>
                  <a:pt x="281" y="412"/>
                  <a:pt x="281" y="412"/>
                </a:cubicBezTo>
                <a:cubicBezTo>
                  <a:pt x="283" y="411"/>
                  <a:pt x="284" y="410"/>
                  <a:pt x="285" y="408"/>
                </a:cubicBezTo>
                <a:cubicBezTo>
                  <a:pt x="288" y="405"/>
                  <a:pt x="292" y="402"/>
                  <a:pt x="295" y="399"/>
                </a:cubicBezTo>
                <a:cubicBezTo>
                  <a:pt x="302" y="393"/>
                  <a:pt x="309" y="387"/>
                  <a:pt x="315" y="380"/>
                </a:cubicBezTo>
                <a:cubicBezTo>
                  <a:pt x="328" y="367"/>
                  <a:pt x="335" y="355"/>
                  <a:pt x="340" y="337"/>
                </a:cubicBezTo>
                <a:cubicBezTo>
                  <a:pt x="346" y="314"/>
                  <a:pt x="355" y="285"/>
                  <a:pt x="375" y="271"/>
                </a:cubicBezTo>
                <a:cubicBezTo>
                  <a:pt x="368" y="282"/>
                  <a:pt x="354" y="305"/>
                  <a:pt x="351" y="314"/>
                </a:cubicBezTo>
                <a:cubicBezTo>
                  <a:pt x="347" y="326"/>
                  <a:pt x="336" y="367"/>
                  <a:pt x="331" y="374"/>
                </a:cubicBezTo>
                <a:cubicBezTo>
                  <a:pt x="331" y="374"/>
                  <a:pt x="278" y="437"/>
                  <a:pt x="265" y="442"/>
                </a:cubicBezTo>
                <a:cubicBezTo>
                  <a:pt x="253" y="447"/>
                  <a:pt x="246" y="477"/>
                  <a:pt x="249" y="490"/>
                </a:cubicBezTo>
                <a:cubicBezTo>
                  <a:pt x="252" y="499"/>
                  <a:pt x="261" y="531"/>
                  <a:pt x="268" y="554"/>
                </a:cubicBezTo>
                <a:cubicBezTo>
                  <a:pt x="259" y="555"/>
                  <a:pt x="249" y="554"/>
                  <a:pt x="239" y="553"/>
                </a:cubicBezTo>
                <a:cubicBezTo>
                  <a:pt x="230" y="547"/>
                  <a:pt x="220" y="540"/>
                  <a:pt x="209" y="533"/>
                </a:cubicBezTo>
                <a:cubicBezTo>
                  <a:pt x="216" y="513"/>
                  <a:pt x="220" y="492"/>
                  <a:pt x="218" y="471"/>
                </a:cubicBezTo>
                <a:cubicBezTo>
                  <a:pt x="217" y="451"/>
                  <a:pt x="210" y="434"/>
                  <a:pt x="205" y="416"/>
                </a:cubicBezTo>
                <a:cubicBezTo>
                  <a:pt x="186" y="384"/>
                  <a:pt x="159" y="356"/>
                  <a:pt x="131" y="330"/>
                </a:cubicBezTo>
                <a:cubicBezTo>
                  <a:pt x="84" y="287"/>
                  <a:pt x="32" y="245"/>
                  <a:pt x="1" y="187"/>
                </a:cubicBezTo>
                <a:cubicBezTo>
                  <a:pt x="0" y="185"/>
                  <a:pt x="4" y="182"/>
                  <a:pt x="6" y="185"/>
                </a:cubicBezTo>
                <a:cubicBezTo>
                  <a:pt x="7" y="188"/>
                  <a:pt x="9" y="191"/>
                  <a:pt x="11" y="194"/>
                </a:cubicBezTo>
                <a:cubicBezTo>
                  <a:pt x="19" y="209"/>
                  <a:pt x="32" y="229"/>
                  <a:pt x="47" y="243"/>
                </a:cubicBezTo>
                <a:cubicBezTo>
                  <a:pt x="76" y="270"/>
                  <a:pt x="126" y="315"/>
                  <a:pt x="126" y="315"/>
                </a:cubicBezTo>
                <a:cubicBezTo>
                  <a:pt x="115" y="297"/>
                  <a:pt x="115" y="297"/>
                  <a:pt x="115" y="297"/>
                </a:cubicBezTo>
                <a:cubicBezTo>
                  <a:pt x="108" y="286"/>
                  <a:pt x="103" y="274"/>
                  <a:pt x="99" y="262"/>
                </a:cubicBezTo>
                <a:cubicBezTo>
                  <a:pt x="90" y="237"/>
                  <a:pt x="88" y="215"/>
                  <a:pt x="89" y="188"/>
                </a:cubicBezTo>
                <a:cubicBezTo>
                  <a:pt x="89" y="188"/>
                  <a:pt x="89" y="187"/>
                  <a:pt x="90" y="187"/>
                </a:cubicBezTo>
                <a:cubicBezTo>
                  <a:pt x="90" y="193"/>
                  <a:pt x="90" y="201"/>
                  <a:pt x="91" y="207"/>
                </a:cubicBezTo>
                <a:cubicBezTo>
                  <a:pt x="95" y="223"/>
                  <a:pt x="113" y="303"/>
                  <a:pt x="143" y="330"/>
                </a:cubicBezTo>
                <a:cubicBezTo>
                  <a:pt x="173" y="358"/>
                  <a:pt x="230" y="422"/>
                  <a:pt x="230" y="422"/>
                </a:cubicBezTo>
                <a:cubicBezTo>
                  <a:pt x="230" y="422"/>
                  <a:pt x="229" y="398"/>
                  <a:pt x="227" y="394"/>
                </a:cubicBezTo>
                <a:cubicBezTo>
                  <a:pt x="226" y="379"/>
                  <a:pt x="225" y="365"/>
                  <a:pt x="223" y="350"/>
                </a:cubicBezTo>
                <a:cubicBezTo>
                  <a:pt x="216" y="299"/>
                  <a:pt x="207" y="248"/>
                  <a:pt x="172" y="209"/>
                </a:cubicBezTo>
                <a:cubicBezTo>
                  <a:pt x="115" y="145"/>
                  <a:pt x="33" y="94"/>
                  <a:pt x="24" y="2"/>
                </a:cubicBezTo>
                <a:cubicBezTo>
                  <a:pt x="24" y="1"/>
                  <a:pt x="25" y="0"/>
                  <a:pt x="26" y="0"/>
                </a:cubicBezTo>
                <a:cubicBezTo>
                  <a:pt x="30" y="26"/>
                  <a:pt x="43" y="79"/>
                  <a:pt x="85" y="114"/>
                </a:cubicBezTo>
                <a:cubicBezTo>
                  <a:pt x="143" y="161"/>
                  <a:pt x="151" y="177"/>
                  <a:pt x="151" y="177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46" y="161"/>
                  <a:pt x="144" y="156"/>
                  <a:pt x="143" y="150"/>
                </a:cubicBezTo>
                <a:cubicBezTo>
                  <a:pt x="140" y="132"/>
                  <a:pt x="144" y="115"/>
                  <a:pt x="147" y="97"/>
                </a:cubicBezTo>
                <a:cubicBezTo>
                  <a:pt x="151" y="76"/>
                  <a:pt x="152" y="54"/>
                  <a:pt x="151" y="32"/>
                </a:cubicBezTo>
                <a:cubicBezTo>
                  <a:pt x="151" y="31"/>
                  <a:pt x="151" y="31"/>
                  <a:pt x="151" y="30"/>
                </a:cubicBezTo>
                <a:cubicBezTo>
                  <a:pt x="153" y="42"/>
                  <a:pt x="155" y="73"/>
                  <a:pt x="151" y="96"/>
                </a:cubicBezTo>
                <a:cubicBezTo>
                  <a:pt x="145" y="126"/>
                  <a:pt x="149" y="163"/>
                  <a:pt x="163" y="184"/>
                </a:cubicBezTo>
                <a:cubicBezTo>
                  <a:pt x="176" y="205"/>
                  <a:pt x="211" y="233"/>
                  <a:pt x="225" y="281"/>
                </a:cubicBezTo>
                <a:cubicBezTo>
                  <a:pt x="239" y="329"/>
                  <a:pt x="249" y="389"/>
                  <a:pt x="249" y="389"/>
                </a:cubicBezTo>
                <a:cubicBezTo>
                  <a:pt x="258" y="360"/>
                  <a:pt x="258" y="360"/>
                  <a:pt x="258" y="360"/>
                </a:cubicBezTo>
                <a:cubicBezTo>
                  <a:pt x="259" y="359"/>
                  <a:pt x="259" y="359"/>
                  <a:pt x="259" y="358"/>
                </a:cubicBezTo>
                <a:cubicBezTo>
                  <a:pt x="260" y="355"/>
                  <a:pt x="266" y="341"/>
                  <a:pt x="273" y="323"/>
                </a:cubicBezTo>
                <a:cubicBezTo>
                  <a:pt x="282" y="305"/>
                  <a:pt x="293" y="288"/>
                  <a:pt x="304" y="271"/>
                </a:cubicBezTo>
                <a:cubicBezTo>
                  <a:pt x="308" y="263"/>
                  <a:pt x="313" y="256"/>
                  <a:pt x="318" y="248"/>
                </a:cubicBezTo>
                <a:cubicBezTo>
                  <a:pt x="322" y="240"/>
                  <a:pt x="325" y="233"/>
                  <a:pt x="327" y="224"/>
                </a:cubicBezTo>
                <a:cubicBezTo>
                  <a:pt x="331" y="207"/>
                  <a:pt x="330" y="189"/>
                  <a:pt x="328" y="172"/>
                </a:cubicBezTo>
                <a:cubicBezTo>
                  <a:pt x="326" y="144"/>
                  <a:pt x="320" y="111"/>
                  <a:pt x="335" y="86"/>
                </a:cubicBezTo>
                <a:cubicBezTo>
                  <a:pt x="335" y="85"/>
                  <a:pt x="336" y="85"/>
                  <a:pt x="337" y="85"/>
                </a:cubicBezTo>
                <a:cubicBezTo>
                  <a:pt x="335" y="103"/>
                  <a:pt x="330" y="150"/>
                  <a:pt x="332" y="167"/>
                </a:cubicBezTo>
                <a:cubicBezTo>
                  <a:pt x="335" y="187"/>
                  <a:pt x="337" y="220"/>
                  <a:pt x="337" y="220"/>
                </a:cubicBezTo>
                <a:cubicBezTo>
                  <a:pt x="341" y="216"/>
                  <a:pt x="341" y="216"/>
                  <a:pt x="341" y="216"/>
                </a:cubicBezTo>
                <a:cubicBezTo>
                  <a:pt x="343" y="213"/>
                  <a:pt x="346" y="209"/>
                  <a:pt x="349" y="206"/>
                </a:cubicBezTo>
                <a:cubicBezTo>
                  <a:pt x="372" y="177"/>
                  <a:pt x="399" y="149"/>
                  <a:pt x="413" y="114"/>
                </a:cubicBezTo>
                <a:cubicBezTo>
                  <a:pt x="414" y="112"/>
                  <a:pt x="415" y="111"/>
                  <a:pt x="417" y="111"/>
                </a:cubicBezTo>
                <a:close/>
                <a:moveTo>
                  <a:pt x="405" y="291"/>
                </a:moveTo>
                <a:cubicBezTo>
                  <a:pt x="401" y="297"/>
                  <a:pt x="395" y="308"/>
                  <a:pt x="391" y="319"/>
                </a:cubicBezTo>
                <a:cubicBezTo>
                  <a:pt x="387" y="329"/>
                  <a:pt x="376" y="345"/>
                  <a:pt x="364" y="359"/>
                </a:cubicBezTo>
                <a:cubicBezTo>
                  <a:pt x="384" y="341"/>
                  <a:pt x="402" y="318"/>
                  <a:pt x="407" y="292"/>
                </a:cubicBezTo>
                <a:cubicBezTo>
                  <a:pt x="407" y="291"/>
                  <a:pt x="406" y="290"/>
                  <a:pt x="405" y="2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B3BB741-43B9-4C8F-9769-A435FE326E8B}"/>
              </a:ext>
            </a:extLst>
          </p:cNvPr>
          <p:cNvSpPr>
            <a:spLocks/>
          </p:cNvSpPr>
          <p:nvPr/>
        </p:nvSpPr>
        <p:spPr bwMode="auto">
          <a:xfrm>
            <a:off x="9190756" y="1895202"/>
            <a:ext cx="1427163" cy="1346200"/>
          </a:xfrm>
          <a:custGeom>
            <a:avLst/>
            <a:gdLst>
              <a:gd name="T0" fmla="*/ 281 w 298"/>
              <a:gd name="T1" fmla="*/ 155 h 282"/>
              <a:gd name="T2" fmla="*/ 282 w 298"/>
              <a:gd name="T3" fmla="*/ 118 h 282"/>
              <a:gd name="T4" fmla="*/ 259 w 298"/>
              <a:gd name="T5" fmla="*/ 100 h 282"/>
              <a:gd name="T6" fmla="*/ 251 w 298"/>
              <a:gd name="T7" fmla="*/ 70 h 282"/>
              <a:gd name="T8" fmla="*/ 227 w 298"/>
              <a:gd name="T9" fmla="*/ 66 h 282"/>
              <a:gd name="T10" fmla="*/ 177 w 298"/>
              <a:gd name="T11" fmla="*/ 17 h 282"/>
              <a:gd name="T12" fmla="*/ 137 w 298"/>
              <a:gd name="T13" fmla="*/ 30 h 282"/>
              <a:gd name="T14" fmla="*/ 63 w 298"/>
              <a:gd name="T15" fmla="*/ 15 h 282"/>
              <a:gd name="T16" fmla="*/ 36 w 298"/>
              <a:gd name="T17" fmla="*/ 67 h 282"/>
              <a:gd name="T18" fmla="*/ 3 w 298"/>
              <a:gd name="T19" fmla="*/ 115 h 282"/>
              <a:gd name="T20" fmla="*/ 40 w 298"/>
              <a:gd name="T21" fmla="*/ 172 h 282"/>
              <a:gd name="T22" fmla="*/ 45 w 298"/>
              <a:gd name="T23" fmla="*/ 186 h 282"/>
              <a:gd name="T24" fmla="*/ 60 w 298"/>
              <a:gd name="T25" fmla="*/ 197 h 282"/>
              <a:gd name="T26" fmla="*/ 76 w 298"/>
              <a:gd name="T27" fmla="*/ 243 h 282"/>
              <a:gd name="T28" fmla="*/ 118 w 298"/>
              <a:gd name="T29" fmla="*/ 262 h 282"/>
              <a:gd name="T30" fmla="*/ 133 w 298"/>
              <a:gd name="T31" fmla="*/ 255 h 282"/>
              <a:gd name="T32" fmla="*/ 184 w 298"/>
              <a:gd name="T33" fmla="*/ 280 h 282"/>
              <a:gd name="T34" fmla="*/ 230 w 298"/>
              <a:gd name="T35" fmla="*/ 234 h 282"/>
              <a:gd name="T36" fmla="*/ 244 w 298"/>
              <a:gd name="T37" fmla="*/ 236 h 282"/>
              <a:gd name="T38" fmla="*/ 290 w 298"/>
              <a:gd name="T39" fmla="*/ 205 h 282"/>
              <a:gd name="T40" fmla="*/ 281 w 298"/>
              <a:gd name="T41" fmla="*/ 15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8" h="282">
                <a:moveTo>
                  <a:pt x="281" y="155"/>
                </a:moveTo>
                <a:cubicBezTo>
                  <a:pt x="288" y="144"/>
                  <a:pt x="291" y="131"/>
                  <a:pt x="282" y="118"/>
                </a:cubicBezTo>
                <a:cubicBezTo>
                  <a:pt x="277" y="111"/>
                  <a:pt x="268" y="104"/>
                  <a:pt x="259" y="100"/>
                </a:cubicBezTo>
                <a:cubicBezTo>
                  <a:pt x="262" y="90"/>
                  <a:pt x="261" y="79"/>
                  <a:pt x="251" y="70"/>
                </a:cubicBezTo>
                <a:cubicBezTo>
                  <a:pt x="245" y="65"/>
                  <a:pt x="235" y="64"/>
                  <a:pt x="227" y="66"/>
                </a:cubicBezTo>
                <a:cubicBezTo>
                  <a:pt x="224" y="43"/>
                  <a:pt x="196" y="21"/>
                  <a:pt x="177" y="17"/>
                </a:cubicBezTo>
                <a:cubicBezTo>
                  <a:pt x="162" y="13"/>
                  <a:pt x="147" y="19"/>
                  <a:pt x="137" y="30"/>
                </a:cubicBezTo>
                <a:cubicBezTo>
                  <a:pt x="118" y="10"/>
                  <a:pt x="88" y="0"/>
                  <a:pt x="63" y="15"/>
                </a:cubicBezTo>
                <a:cubicBezTo>
                  <a:pt x="48" y="23"/>
                  <a:pt x="36" y="47"/>
                  <a:pt x="36" y="67"/>
                </a:cubicBezTo>
                <a:cubicBezTo>
                  <a:pt x="18" y="73"/>
                  <a:pt x="6" y="93"/>
                  <a:pt x="3" y="115"/>
                </a:cubicBezTo>
                <a:cubicBezTo>
                  <a:pt x="0" y="140"/>
                  <a:pt x="15" y="169"/>
                  <a:pt x="40" y="172"/>
                </a:cubicBezTo>
                <a:cubicBezTo>
                  <a:pt x="41" y="177"/>
                  <a:pt x="42" y="182"/>
                  <a:pt x="45" y="186"/>
                </a:cubicBezTo>
                <a:cubicBezTo>
                  <a:pt x="48" y="191"/>
                  <a:pt x="54" y="195"/>
                  <a:pt x="60" y="197"/>
                </a:cubicBezTo>
                <a:cubicBezTo>
                  <a:pt x="61" y="214"/>
                  <a:pt x="68" y="234"/>
                  <a:pt x="76" y="243"/>
                </a:cubicBezTo>
                <a:cubicBezTo>
                  <a:pt x="86" y="256"/>
                  <a:pt x="101" y="266"/>
                  <a:pt x="118" y="262"/>
                </a:cubicBezTo>
                <a:cubicBezTo>
                  <a:pt x="123" y="261"/>
                  <a:pt x="129" y="258"/>
                  <a:pt x="133" y="255"/>
                </a:cubicBezTo>
                <a:cubicBezTo>
                  <a:pt x="145" y="270"/>
                  <a:pt x="162" y="282"/>
                  <a:pt x="184" y="280"/>
                </a:cubicBezTo>
                <a:cubicBezTo>
                  <a:pt x="208" y="279"/>
                  <a:pt x="224" y="257"/>
                  <a:pt x="230" y="234"/>
                </a:cubicBezTo>
                <a:cubicBezTo>
                  <a:pt x="234" y="236"/>
                  <a:pt x="239" y="236"/>
                  <a:pt x="244" y="236"/>
                </a:cubicBezTo>
                <a:cubicBezTo>
                  <a:pt x="262" y="235"/>
                  <a:pt x="283" y="222"/>
                  <a:pt x="290" y="205"/>
                </a:cubicBezTo>
                <a:cubicBezTo>
                  <a:pt x="298" y="189"/>
                  <a:pt x="293" y="168"/>
                  <a:pt x="281" y="1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8DDC5F2-2CFB-487C-BFD1-AB783FF29CAF}"/>
              </a:ext>
            </a:extLst>
          </p:cNvPr>
          <p:cNvSpPr>
            <a:spLocks/>
          </p:cNvSpPr>
          <p:nvPr/>
        </p:nvSpPr>
        <p:spPr bwMode="auto">
          <a:xfrm>
            <a:off x="9190756" y="1930127"/>
            <a:ext cx="1427163" cy="1311275"/>
          </a:xfrm>
          <a:custGeom>
            <a:avLst/>
            <a:gdLst>
              <a:gd name="T0" fmla="*/ 281 w 298"/>
              <a:gd name="T1" fmla="*/ 148 h 275"/>
              <a:gd name="T2" fmla="*/ 282 w 298"/>
              <a:gd name="T3" fmla="*/ 111 h 275"/>
              <a:gd name="T4" fmla="*/ 266 w 298"/>
              <a:gd name="T5" fmla="*/ 97 h 275"/>
              <a:gd name="T6" fmla="*/ 266 w 298"/>
              <a:gd name="T7" fmla="*/ 97 h 275"/>
              <a:gd name="T8" fmla="*/ 252 w 298"/>
              <a:gd name="T9" fmla="*/ 143 h 275"/>
              <a:gd name="T10" fmla="*/ 244 w 298"/>
              <a:gd name="T11" fmla="*/ 195 h 275"/>
              <a:gd name="T12" fmla="*/ 194 w 298"/>
              <a:gd name="T13" fmla="*/ 161 h 275"/>
              <a:gd name="T14" fmla="*/ 153 w 298"/>
              <a:gd name="T15" fmla="*/ 212 h 275"/>
              <a:gd name="T16" fmla="*/ 117 w 298"/>
              <a:gd name="T17" fmla="*/ 170 h 275"/>
              <a:gd name="T18" fmla="*/ 81 w 298"/>
              <a:gd name="T19" fmla="*/ 160 h 275"/>
              <a:gd name="T20" fmla="*/ 90 w 298"/>
              <a:gd name="T21" fmla="*/ 108 h 275"/>
              <a:gd name="T22" fmla="*/ 58 w 298"/>
              <a:gd name="T23" fmla="*/ 58 h 275"/>
              <a:gd name="T24" fmla="*/ 98 w 298"/>
              <a:gd name="T25" fmla="*/ 2 h 275"/>
              <a:gd name="T26" fmla="*/ 63 w 298"/>
              <a:gd name="T27" fmla="*/ 8 h 275"/>
              <a:gd name="T28" fmla="*/ 36 w 298"/>
              <a:gd name="T29" fmla="*/ 60 h 275"/>
              <a:gd name="T30" fmla="*/ 3 w 298"/>
              <a:gd name="T31" fmla="*/ 108 h 275"/>
              <a:gd name="T32" fmla="*/ 40 w 298"/>
              <a:gd name="T33" fmla="*/ 165 h 275"/>
              <a:gd name="T34" fmla="*/ 45 w 298"/>
              <a:gd name="T35" fmla="*/ 179 h 275"/>
              <a:gd name="T36" fmla="*/ 60 w 298"/>
              <a:gd name="T37" fmla="*/ 190 h 275"/>
              <a:gd name="T38" fmla="*/ 76 w 298"/>
              <a:gd name="T39" fmla="*/ 236 h 275"/>
              <a:gd name="T40" fmla="*/ 118 w 298"/>
              <a:gd name="T41" fmla="*/ 255 h 275"/>
              <a:gd name="T42" fmla="*/ 133 w 298"/>
              <a:gd name="T43" fmla="*/ 248 h 275"/>
              <a:gd name="T44" fmla="*/ 184 w 298"/>
              <a:gd name="T45" fmla="*/ 273 h 275"/>
              <a:gd name="T46" fmla="*/ 230 w 298"/>
              <a:gd name="T47" fmla="*/ 227 h 275"/>
              <a:gd name="T48" fmla="*/ 244 w 298"/>
              <a:gd name="T49" fmla="*/ 229 h 275"/>
              <a:gd name="T50" fmla="*/ 290 w 298"/>
              <a:gd name="T51" fmla="*/ 198 h 275"/>
              <a:gd name="T52" fmla="*/ 281 w 298"/>
              <a:gd name="T53" fmla="*/ 14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8" h="275">
                <a:moveTo>
                  <a:pt x="281" y="148"/>
                </a:moveTo>
                <a:cubicBezTo>
                  <a:pt x="288" y="137"/>
                  <a:pt x="291" y="124"/>
                  <a:pt x="282" y="111"/>
                </a:cubicBezTo>
                <a:cubicBezTo>
                  <a:pt x="278" y="106"/>
                  <a:pt x="273" y="101"/>
                  <a:pt x="266" y="97"/>
                </a:cubicBezTo>
                <a:cubicBezTo>
                  <a:pt x="266" y="97"/>
                  <a:pt x="266" y="97"/>
                  <a:pt x="266" y="97"/>
                </a:cubicBezTo>
                <a:cubicBezTo>
                  <a:pt x="281" y="130"/>
                  <a:pt x="252" y="143"/>
                  <a:pt x="252" y="143"/>
                </a:cubicBezTo>
                <a:cubicBezTo>
                  <a:pt x="252" y="143"/>
                  <a:pt x="266" y="182"/>
                  <a:pt x="244" y="195"/>
                </a:cubicBezTo>
                <a:cubicBezTo>
                  <a:pt x="222" y="207"/>
                  <a:pt x="194" y="161"/>
                  <a:pt x="194" y="161"/>
                </a:cubicBezTo>
                <a:cubicBezTo>
                  <a:pt x="194" y="161"/>
                  <a:pt x="190" y="212"/>
                  <a:pt x="153" y="212"/>
                </a:cubicBezTo>
                <a:cubicBezTo>
                  <a:pt x="116" y="212"/>
                  <a:pt x="117" y="170"/>
                  <a:pt x="117" y="170"/>
                </a:cubicBezTo>
                <a:cubicBezTo>
                  <a:pt x="117" y="170"/>
                  <a:pt x="102" y="185"/>
                  <a:pt x="81" y="160"/>
                </a:cubicBezTo>
                <a:cubicBezTo>
                  <a:pt x="60" y="135"/>
                  <a:pt x="90" y="108"/>
                  <a:pt x="90" y="108"/>
                </a:cubicBezTo>
                <a:cubicBezTo>
                  <a:pt x="90" y="108"/>
                  <a:pt x="68" y="95"/>
                  <a:pt x="58" y="58"/>
                </a:cubicBezTo>
                <a:cubicBezTo>
                  <a:pt x="49" y="21"/>
                  <a:pt x="76" y="6"/>
                  <a:pt x="98" y="2"/>
                </a:cubicBezTo>
                <a:cubicBezTo>
                  <a:pt x="86" y="0"/>
                  <a:pt x="74" y="1"/>
                  <a:pt x="63" y="8"/>
                </a:cubicBezTo>
                <a:cubicBezTo>
                  <a:pt x="48" y="16"/>
                  <a:pt x="36" y="40"/>
                  <a:pt x="36" y="60"/>
                </a:cubicBezTo>
                <a:cubicBezTo>
                  <a:pt x="18" y="66"/>
                  <a:pt x="6" y="86"/>
                  <a:pt x="3" y="108"/>
                </a:cubicBezTo>
                <a:cubicBezTo>
                  <a:pt x="0" y="133"/>
                  <a:pt x="15" y="162"/>
                  <a:pt x="40" y="165"/>
                </a:cubicBezTo>
                <a:cubicBezTo>
                  <a:pt x="41" y="170"/>
                  <a:pt x="42" y="175"/>
                  <a:pt x="45" y="179"/>
                </a:cubicBezTo>
                <a:cubicBezTo>
                  <a:pt x="48" y="184"/>
                  <a:pt x="54" y="188"/>
                  <a:pt x="60" y="190"/>
                </a:cubicBezTo>
                <a:cubicBezTo>
                  <a:pt x="61" y="207"/>
                  <a:pt x="68" y="227"/>
                  <a:pt x="76" y="236"/>
                </a:cubicBezTo>
                <a:cubicBezTo>
                  <a:pt x="86" y="249"/>
                  <a:pt x="101" y="259"/>
                  <a:pt x="118" y="255"/>
                </a:cubicBezTo>
                <a:cubicBezTo>
                  <a:pt x="123" y="254"/>
                  <a:pt x="129" y="251"/>
                  <a:pt x="133" y="248"/>
                </a:cubicBezTo>
                <a:cubicBezTo>
                  <a:pt x="145" y="263"/>
                  <a:pt x="162" y="275"/>
                  <a:pt x="184" y="273"/>
                </a:cubicBezTo>
                <a:cubicBezTo>
                  <a:pt x="208" y="272"/>
                  <a:pt x="224" y="250"/>
                  <a:pt x="230" y="227"/>
                </a:cubicBezTo>
                <a:cubicBezTo>
                  <a:pt x="234" y="229"/>
                  <a:pt x="239" y="229"/>
                  <a:pt x="244" y="229"/>
                </a:cubicBezTo>
                <a:cubicBezTo>
                  <a:pt x="262" y="228"/>
                  <a:pt x="283" y="215"/>
                  <a:pt x="290" y="198"/>
                </a:cubicBezTo>
                <a:cubicBezTo>
                  <a:pt x="298" y="182"/>
                  <a:pt x="293" y="161"/>
                  <a:pt x="281" y="1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3B23A78-3D53-4C76-AE52-FEFAEAD36B96}"/>
              </a:ext>
            </a:extLst>
          </p:cNvPr>
          <p:cNvSpPr>
            <a:spLocks/>
          </p:cNvSpPr>
          <p:nvPr/>
        </p:nvSpPr>
        <p:spPr bwMode="auto">
          <a:xfrm>
            <a:off x="10622681" y="2192065"/>
            <a:ext cx="1220788" cy="1206500"/>
          </a:xfrm>
          <a:custGeom>
            <a:avLst/>
            <a:gdLst>
              <a:gd name="T0" fmla="*/ 227 w 255"/>
              <a:gd name="T1" fmla="*/ 82 h 253"/>
              <a:gd name="T2" fmla="*/ 208 w 255"/>
              <a:gd name="T3" fmla="*/ 32 h 253"/>
              <a:gd name="T4" fmla="*/ 165 w 255"/>
              <a:gd name="T5" fmla="*/ 32 h 253"/>
              <a:gd name="T6" fmla="*/ 143 w 255"/>
              <a:gd name="T7" fmla="*/ 10 h 253"/>
              <a:gd name="T8" fmla="*/ 130 w 255"/>
              <a:gd name="T9" fmla="*/ 10 h 253"/>
              <a:gd name="T10" fmla="*/ 86 w 255"/>
              <a:gd name="T11" fmla="*/ 10 h 253"/>
              <a:gd name="T12" fmla="*/ 72 w 255"/>
              <a:gd name="T13" fmla="*/ 40 h 253"/>
              <a:gd name="T14" fmla="*/ 55 w 255"/>
              <a:gd name="T15" fmla="*/ 50 h 253"/>
              <a:gd name="T16" fmla="*/ 50 w 255"/>
              <a:gd name="T17" fmla="*/ 69 h 253"/>
              <a:gd name="T18" fmla="*/ 2 w 255"/>
              <a:gd name="T19" fmla="*/ 114 h 253"/>
              <a:gd name="T20" fmla="*/ 25 w 255"/>
              <a:gd name="T21" fmla="*/ 167 h 253"/>
              <a:gd name="T22" fmla="*/ 42 w 255"/>
              <a:gd name="T23" fmla="*/ 223 h 253"/>
              <a:gd name="T24" fmla="*/ 102 w 255"/>
              <a:gd name="T25" fmla="*/ 237 h 253"/>
              <a:gd name="T26" fmla="*/ 152 w 255"/>
              <a:gd name="T27" fmla="*/ 248 h 253"/>
              <a:gd name="T28" fmla="*/ 197 w 255"/>
              <a:gd name="T29" fmla="*/ 198 h 253"/>
              <a:gd name="T30" fmla="*/ 254 w 255"/>
              <a:gd name="T31" fmla="*/ 136 h 253"/>
              <a:gd name="T32" fmla="*/ 227 w 255"/>
              <a:gd name="T33" fmla="*/ 8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5" h="253">
                <a:moveTo>
                  <a:pt x="227" y="82"/>
                </a:moveTo>
                <a:cubicBezTo>
                  <a:pt x="233" y="65"/>
                  <a:pt x="223" y="43"/>
                  <a:pt x="208" y="32"/>
                </a:cubicBezTo>
                <a:cubicBezTo>
                  <a:pt x="195" y="22"/>
                  <a:pt x="178" y="24"/>
                  <a:pt x="165" y="32"/>
                </a:cubicBezTo>
                <a:cubicBezTo>
                  <a:pt x="161" y="22"/>
                  <a:pt x="152" y="14"/>
                  <a:pt x="143" y="10"/>
                </a:cubicBezTo>
                <a:cubicBezTo>
                  <a:pt x="138" y="8"/>
                  <a:pt x="134" y="8"/>
                  <a:pt x="130" y="10"/>
                </a:cubicBezTo>
                <a:cubicBezTo>
                  <a:pt x="117" y="1"/>
                  <a:pt x="99" y="0"/>
                  <a:pt x="86" y="10"/>
                </a:cubicBezTo>
                <a:cubicBezTo>
                  <a:pt x="78" y="17"/>
                  <a:pt x="71" y="29"/>
                  <a:pt x="72" y="40"/>
                </a:cubicBezTo>
                <a:cubicBezTo>
                  <a:pt x="65" y="41"/>
                  <a:pt x="58" y="44"/>
                  <a:pt x="55" y="50"/>
                </a:cubicBezTo>
                <a:cubicBezTo>
                  <a:pt x="51" y="55"/>
                  <a:pt x="49" y="62"/>
                  <a:pt x="50" y="69"/>
                </a:cubicBezTo>
                <a:cubicBezTo>
                  <a:pt x="26" y="66"/>
                  <a:pt x="5" y="89"/>
                  <a:pt x="2" y="114"/>
                </a:cubicBezTo>
                <a:cubicBezTo>
                  <a:pt x="0" y="132"/>
                  <a:pt x="9" y="158"/>
                  <a:pt x="25" y="167"/>
                </a:cubicBezTo>
                <a:cubicBezTo>
                  <a:pt x="22" y="186"/>
                  <a:pt x="30" y="210"/>
                  <a:pt x="42" y="223"/>
                </a:cubicBezTo>
                <a:cubicBezTo>
                  <a:pt x="54" y="238"/>
                  <a:pt x="84" y="246"/>
                  <a:pt x="102" y="237"/>
                </a:cubicBezTo>
                <a:cubicBezTo>
                  <a:pt x="115" y="248"/>
                  <a:pt x="135" y="253"/>
                  <a:pt x="152" y="248"/>
                </a:cubicBezTo>
                <a:cubicBezTo>
                  <a:pt x="174" y="243"/>
                  <a:pt x="193" y="221"/>
                  <a:pt x="197" y="198"/>
                </a:cubicBezTo>
                <a:cubicBezTo>
                  <a:pt x="225" y="196"/>
                  <a:pt x="253" y="163"/>
                  <a:pt x="254" y="136"/>
                </a:cubicBezTo>
                <a:cubicBezTo>
                  <a:pt x="255" y="122"/>
                  <a:pt x="243" y="96"/>
                  <a:pt x="227" y="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BC12AA4-6055-485F-8F5F-0F52E8EE542D}"/>
              </a:ext>
            </a:extLst>
          </p:cNvPr>
          <p:cNvSpPr>
            <a:spLocks/>
          </p:cNvSpPr>
          <p:nvPr/>
        </p:nvSpPr>
        <p:spPr bwMode="auto">
          <a:xfrm>
            <a:off x="10622681" y="2518582"/>
            <a:ext cx="1216025" cy="892175"/>
          </a:xfrm>
          <a:custGeom>
            <a:avLst/>
            <a:gdLst>
              <a:gd name="T0" fmla="*/ 191 w 254"/>
              <a:gd name="T1" fmla="*/ 85 h 187"/>
              <a:gd name="T2" fmla="*/ 160 w 254"/>
              <a:gd name="T3" fmla="*/ 134 h 187"/>
              <a:gd name="T4" fmla="*/ 122 w 254"/>
              <a:gd name="T5" fmla="*/ 99 h 187"/>
              <a:gd name="T6" fmla="*/ 74 w 254"/>
              <a:gd name="T7" fmla="*/ 119 h 187"/>
              <a:gd name="T8" fmla="*/ 61 w 254"/>
              <a:gd name="T9" fmla="*/ 74 h 187"/>
              <a:gd name="T10" fmla="*/ 29 w 254"/>
              <a:gd name="T11" fmla="*/ 49 h 187"/>
              <a:gd name="T12" fmla="*/ 50 w 254"/>
              <a:gd name="T13" fmla="*/ 3 h 187"/>
              <a:gd name="T14" fmla="*/ 2 w 254"/>
              <a:gd name="T15" fmla="*/ 48 h 187"/>
              <a:gd name="T16" fmla="*/ 25 w 254"/>
              <a:gd name="T17" fmla="*/ 101 h 187"/>
              <a:gd name="T18" fmla="*/ 42 w 254"/>
              <a:gd name="T19" fmla="*/ 157 h 187"/>
              <a:gd name="T20" fmla="*/ 102 w 254"/>
              <a:gd name="T21" fmla="*/ 171 h 187"/>
              <a:gd name="T22" fmla="*/ 152 w 254"/>
              <a:gd name="T23" fmla="*/ 182 h 187"/>
              <a:gd name="T24" fmla="*/ 197 w 254"/>
              <a:gd name="T25" fmla="*/ 132 h 187"/>
              <a:gd name="T26" fmla="*/ 254 w 254"/>
              <a:gd name="T27" fmla="*/ 70 h 187"/>
              <a:gd name="T28" fmla="*/ 246 w 254"/>
              <a:gd name="T29" fmla="*/ 41 h 187"/>
              <a:gd name="T30" fmla="*/ 191 w 254"/>
              <a:gd name="T31" fmla="*/ 8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4" h="187">
                <a:moveTo>
                  <a:pt x="191" y="85"/>
                </a:moveTo>
                <a:cubicBezTo>
                  <a:pt x="191" y="85"/>
                  <a:pt x="185" y="122"/>
                  <a:pt x="160" y="134"/>
                </a:cubicBezTo>
                <a:cubicBezTo>
                  <a:pt x="135" y="146"/>
                  <a:pt x="122" y="99"/>
                  <a:pt x="122" y="99"/>
                </a:cubicBezTo>
                <a:cubicBezTo>
                  <a:pt x="122" y="99"/>
                  <a:pt x="104" y="133"/>
                  <a:pt x="74" y="119"/>
                </a:cubicBezTo>
                <a:cubicBezTo>
                  <a:pt x="44" y="105"/>
                  <a:pt x="61" y="74"/>
                  <a:pt x="61" y="74"/>
                </a:cubicBezTo>
                <a:cubicBezTo>
                  <a:pt x="61" y="74"/>
                  <a:pt x="35" y="78"/>
                  <a:pt x="29" y="49"/>
                </a:cubicBezTo>
                <a:cubicBezTo>
                  <a:pt x="23" y="19"/>
                  <a:pt x="50" y="3"/>
                  <a:pt x="50" y="3"/>
                </a:cubicBezTo>
                <a:cubicBezTo>
                  <a:pt x="26" y="0"/>
                  <a:pt x="5" y="23"/>
                  <a:pt x="2" y="48"/>
                </a:cubicBezTo>
                <a:cubicBezTo>
                  <a:pt x="0" y="66"/>
                  <a:pt x="9" y="92"/>
                  <a:pt x="25" y="101"/>
                </a:cubicBezTo>
                <a:cubicBezTo>
                  <a:pt x="22" y="120"/>
                  <a:pt x="30" y="144"/>
                  <a:pt x="42" y="157"/>
                </a:cubicBezTo>
                <a:cubicBezTo>
                  <a:pt x="54" y="172"/>
                  <a:pt x="84" y="180"/>
                  <a:pt x="102" y="171"/>
                </a:cubicBezTo>
                <a:cubicBezTo>
                  <a:pt x="115" y="182"/>
                  <a:pt x="135" y="187"/>
                  <a:pt x="152" y="182"/>
                </a:cubicBezTo>
                <a:cubicBezTo>
                  <a:pt x="174" y="177"/>
                  <a:pt x="193" y="155"/>
                  <a:pt x="197" y="132"/>
                </a:cubicBezTo>
                <a:cubicBezTo>
                  <a:pt x="225" y="130"/>
                  <a:pt x="253" y="97"/>
                  <a:pt x="254" y="70"/>
                </a:cubicBezTo>
                <a:cubicBezTo>
                  <a:pt x="254" y="63"/>
                  <a:pt x="251" y="52"/>
                  <a:pt x="246" y="41"/>
                </a:cubicBezTo>
                <a:cubicBezTo>
                  <a:pt x="250" y="102"/>
                  <a:pt x="191" y="85"/>
                  <a:pt x="191" y="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2A03CFE-126F-4FA9-BA7C-C21814A74535}"/>
              </a:ext>
            </a:extLst>
          </p:cNvPr>
          <p:cNvSpPr>
            <a:spLocks/>
          </p:cNvSpPr>
          <p:nvPr/>
        </p:nvSpPr>
        <p:spPr bwMode="auto">
          <a:xfrm>
            <a:off x="9195519" y="2554015"/>
            <a:ext cx="1296988" cy="1298575"/>
          </a:xfrm>
          <a:custGeom>
            <a:avLst/>
            <a:gdLst>
              <a:gd name="T0" fmla="*/ 267 w 271"/>
              <a:gd name="T1" fmla="*/ 129 h 272"/>
              <a:gd name="T2" fmla="*/ 228 w 271"/>
              <a:gd name="T3" fmla="*/ 83 h 272"/>
              <a:gd name="T4" fmla="*/ 208 w 271"/>
              <a:gd name="T5" fmla="*/ 55 h 272"/>
              <a:gd name="T6" fmla="*/ 187 w 271"/>
              <a:gd name="T7" fmla="*/ 51 h 272"/>
              <a:gd name="T8" fmla="*/ 126 w 271"/>
              <a:gd name="T9" fmla="*/ 11 h 272"/>
              <a:gd name="T10" fmla="*/ 95 w 271"/>
              <a:gd name="T11" fmla="*/ 38 h 272"/>
              <a:gd name="T12" fmla="*/ 8 w 271"/>
              <a:gd name="T13" fmla="*/ 81 h 272"/>
              <a:gd name="T14" fmla="*/ 28 w 271"/>
              <a:gd name="T15" fmla="*/ 141 h 272"/>
              <a:gd name="T16" fmla="*/ 27 w 271"/>
              <a:gd name="T17" fmla="*/ 156 h 272"/>
              <a:gd name="T18" fmla="*/ 36 w 271"/>
              <a:gd name="T19" fmla="*/ 170 h 272"/>
              <a:gd name="T20" fmla="*/ 42 w 271"/>
              <a:gd name="T21" fmla="*/ 223 h 272"/>
              <a:gd name="T22" fmla="*/ 91 w 271"/>
              <a:gd name="T23" fmla="*/ 242 h 272"/>
              <a:gd name="T24" fmla="*/ 177 w 271"/>
              <a:gd name="T25" fmla="*/ 251 h 272"/>
              <a:gd name="T26" fmla="*/ 230 w 271"/>
              <a:gd name="T27" fmla="*/ 241 h 272"/>
              <a:gd name="T28" fmla="*/ 245 w 271"/>
              <a:gd name="T29" fmla="*/ 191 h 272"/>
              <a:gd name="T30" fmla="*/ 267 w 271"/>
              <a:gd name="T31" fmla="*/ 12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1" h="272">
                <a:moveTo>
                  <a:pt x="267" y="129"/>
                </a:moveTo>
                <a:cubicBezTo>
                  <a:pt x="263" y="112"/>
                  <a:pt x="246" y="91"/>
                  <a:pt x="228" y="83"/>
                </a:cubicBezTo>
                <a:cubicBezTo>
                  <a:pt x="226" y="72"/>
                  <a:pt x="218" y="62"/>
                  <a:pt x="208" y="55"/>
                </a:cubicBezTo>
                <a:cubicBezTo>
                  <a:pt x="202" y="51"/>
                  <a:pt x="194" y="49"/>
                  <a:pt x="187" y="51"/>
                </a:cubicBezTo>
                <a:cubicBezTo>
                  <a:pt x="180" y="24"/>
                  <a:pt x="152" y="0"/>
                  <a:pt x="126" y="11"/>
                </a:cubicBezTo>
                <a:cubicBezTo>
                  <a:pt x="115" y="16"/>
                  <a:pt x="104" y="26"/>
                  <a:pt x="95" y="38"/>
                </a:cubicBezTo>
                <a:cubicBezTo>
                  <a:pt x="60" y="32"/>
                  <a:pt x="20" y="45"/>
                  <a:pt x="8" y="81"/>
                </a:cubicBezTo>
                <a:cubicBezTo>
                  <a:pt x="0" y="106"/>
                  <a:pt x="10" y="127"/>
                  <a:pt x="28" y="141"/>
                </a:cubicBezTo>
                <a:cubicBezTo>
                  <a:pt x="26" y="146"/>
                  <a:pt x="26" y="151"/>
                  <a:pt x="27" y="156"/>
                </a:cubicBezTo>
                <a:cubicBezTo>
                  <a:pt x="28" y="162"/>
                  <a:pt x="31" y="167"/>
                  <a:pt x="36" y="170"/>
                </a:cubicBezTo>
                <a:cubicBezTo>
                  <a:pt x="31" y="187"/>
                  <a:pt x="35" y="211"/>
                  <a:pt x="42" y="223"/>
                </a:cubicBezTo>
                <a:cubicBezTo>
                  <a:pt x="52" y="240"/>
                  <a:pt x="74" y="248"/>
                  <a:pt x="91" y="242"/>
                </a:cubicBezTo>
                <a:cubicBezTo>
                  <a:pt x="113" y="264"/>
                  <a:pt x="155" y="272"/>
                  <a:pt x="177" y="251"/>
                </a:cubicBezTo>
                <a:cubicBezTo>
                  <a:pt x="195" y="259"/>
                  <a:pt x="215" y="257"/>
                  <a:pt x="230" y="241"/>
                </a:cubicBezTo>
                <a:cubicBezTo>
                  <a:pt x="242" y="229"/>
                  <a:pt x="248" y="208"/>
                  <a:pt x="245" y="191"/>
                </a:cubicBezTo>
                <a:cubicBezTo>
                  <a:pt x="262" y="178"/>
                  <a:pt x="271" y="149"/>
                  <a:pt x="267" y="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07043C-DD8D-4124-97A9-DCC5AB2F7A87}"/>
              </a:ext>
            </a:extLst>
          </p:cNvPr>
          <p:cNvSpPr>
            <a:spLocks/>
          </p:cNvSpPr>
          <p:nvPr/>
        </p:nvSpPr>
        <p:spPr bwMode="auto">
          <a:xfrm>
            <a:off x="9195519" y="2788965"/>
            <a:ext cx="1282700" cy="1063625"/>
          </a:xfrm>
          <a:custGeom>
            <a:avLst/>
            <a:gdLst>
              <a:gd name="T0" fmla="*/ 268 w 268"/>
              <a:gd name="T1" fmla="*/ 92 h 223"/>
              <a:gd name="T2" fmla="*/ 241 w 268"/>
              <a:gd name="T3" fmla="*/ 140 h 223"/>
              <a:gd name="T4" fmla="*/ 199 w 268"/>
              <a:gd name="T5" fmla="*/ 115 h 223"/>
              <a:gd name="T6" fmla="*/ 167 w 268"/>
              <a:gd name="T7" fmla="*/ 154 h 223"/>
              <a:gd name="T8" fmla="*/ 124 w 268"/>
              <a:gd name="T9" fmla="*/ 125 h 223"/>
              <a:gd name="T10" fmla="*/ 80 w 268"/>
              <a:gd name="T11" fmla="*/ 133 h 223"/>
              <a:gd name="T12" fmla="*/ 68 w 268"/>
              <a:gd name="T13" fmla="*/ 75 h 223"/>
              <a:gd name="T14" fmla="*/ 37 w 268"/>
              <a:gd name="T15" fmla="*/ 57 h 223"/>
              <a:gd name="T16" fmla="*/ 37 w 268"/>
              <a:gd name="T17" fmla="*/ 1 h 223"/>
              <a:gd name="T18" fmla="*/ 33 w 268"/>
              <a:gd name="T19" fmla="*/ 0 h 223"/>
              <a:gd name="T20" fmla="*/ 8 w 268"/>
              <a:gd name="T21" fmla="*/ 32 h 223"/>
              <a:gd name="T22" fmla="*/ 28 w 268"/>
              <a:gd name="T23" fmla="*/ 92 h 223"/>
              <a:gd name="T24" fmla="*/ 27 w 268"/>
              <a:gd name="T25" fmla="*/ 107 h 223"/>
              <a:gd name="T26" fmla="*/ 36 w 268"/>
              <a:gd name="T27" fmla="*/ 121 h 223"/>
              <a:gd name="T28" fmla="*/ 42 w 268"/>
              <a:gd name="T29" fmla="*/ 174 h 223"/>
              <a:gd name="T30" fmla="*/ 91 w 268"/>
              <a:gd name="T31" fmla="*/ 193 h 223"/>
              <a:gd name="T32" fmla="*/ 177 w 268"/>
              <a:gd name="T33" fmla="*/ 202 h 223"/>
              <a:gd name="T34" fmla="*/ 230 w 268"/>
              <a:gd name="T35" fmla="*/ 192 h 223"/>
              <a:gd name="T36" fmla="*/ 245 w 268"/>
              <a:gd name="T37" fmla="*/ 142 h 223"/>
              <a:gd name="T38" fmla="*/ 268 w 268"/>
              <a:gd name="T39" fmla="*/ 9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23">
                <a:moveTo>
                  <a:pt x="268" y="92"/>
                </a:moveTo>
                <a:cubicBezTo>
                  <a:pt x="263" y="106"/>
                  <a:pt x="254" y="125"/>
                  <a:pt x="241" y="140"/>
                </a:cubicBezTo>
                <a:cubicBezTo>
                  <a:pt x="217" y="167"/>
                  <a:pt x="199" y="115"/>
                  <a:pt x="199" y="115"/>
                </a:cubicBezTo>
                <a:cubicBezTo>
                  <a:pt x="199" y="115"/>
                  <a:pt x="193" y="146"/>
                  <a:pt x="167" y="154"/>
                </a:cubicBezTo>
                <a:cubicBezTo>
                  <a:pt x="142" y="161"/>
                  <a:pt x="124" y="125"/>
                  <a:pt x="124" y="125"/>
                </a:cubicBezTo>
                <a:cubicBezTo>
                  <a:pt x="124" y="125"/>
                  <a:pt x="112" y="158"/>
                  <a:pt x="80" y="133"/>
                </a:cubicBezTo>
                <a:cubicBezTo>
                  <a:pt x="48" y="108"/>
                  <a:pt x="68" y="75"/>
                  <a:pt x="68" y="75"/>
                </a:cubicBezTo>
                <a:cubicBezTo>
                  <a:pt x="68" y="75"/>
                  <a:pt x="54" y="82"/>
                  <a:pt x="37" y="57"/>
                </a:cubicBezTo>
                <a:cubicBezTo>
                  <a:pt x="20" y="31"/>
                  <a:pt x="37" y="1"/>
                  <a:pt x="37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7"/>
                  <a:pt x="13" y="18"/>
                  <a:pt x="8" y="32"/>
                </a:cubicBezTo>
                <a:cubicBezTo>
                  <a:pt x="0" y="57"/>
                  <a:pt x="10" y="78"/>
                  <a:pt x="28" y="92"/>
                </a:cubicBezTo>
                <a:cubicBezTo>
                  <a:pt x="26" y="97"/>
                  <a:pt x="26" y="102"/>
                  <a:pt x="27" y="107"/>
                </a:cubicBezTo>
                <a:cubicBezTo>
                  <a:pt x="28" y="113"/>
                  <a:pt x="31" y="118"/>
                  <a:pt x="36" y="121"/>
                </a:cubicBezTo>
                <a:cubicBezTo>
                  <a:pt x="31" y="138"/>
                  <a:pt x="35" y="162"/>
                  <a:pt x="42" y="174"/>
                </a:cubicBezTo>
                <a:cubicBezTo>
                  <a:pt x="52" y="191"/>
                  <a:pt x="74" y="199"/>
                  <a:pt x="91" y="193"/>
                </a:cubicBezTo>
                <a:cubicBezTo>
                  <a:pt x="113" y="215"/>
                  <a:pt x="155" y="223"/>
                  <a:pt x="177" y="202"/>
                </a:cubicBezTo>
                <a:cubicBezTo>
                  <a:pt x="195" y="210"/>
                  <a:pt x="215" y="208"/>
                  <a:pt x="230" y="192"/>
                </a:cubicBezTo>
                <a:cubicBezTo>
                  <a:pt x="242" y="180"/>
                  <a:pt x="248" y="159"/>
                  <a:pt x="245" y="142"/>
                </a:cubicBezTo>
                <a:cubicBezTo>
                  <a:pt x="259" y="132"/>
                  <a:pt x="267" y="110"/>
                  <a:pt x="268" y="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68FE80-3416-4B7F-AA68-8E74C4027965}"/>
              </a:ext>
            </a:extLst>
          </p:cNvPr>
          <p:cNvSpPr txBox="1"/>
          <p:nvPr/>
        </p:nvSpPr>
        <p:spPr>
          <a:xfrm>
            <a:off x="117748" y="980728"/>
            <a:ext cx="454444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>
              <a:defRPr/>
            </a:pP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In “very high priority” area of need (The Trust for Public Land, 2022)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Increases the percentage of neighbors within a 10-minute walking to a park from 77.2% to 78.2% (Additional 1,546 neighbors served by park designation)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Adds approximate 7,747 square feet to existing recreational space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This parcel would be at no charge to the acquisition portion of the City parks bond</a:t>
            </a:r>
          </a:p>
          <a:p>
            <a:pPr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A4769B-4F84-4252-B581-8071F4BB0B36}"/>
              </a:ext>
            </a:extLst>
          </p:cNvPr>
          <p:cNvSpPr txBox="1"/>
          <p:nvPr/>
        </p:nvSpPr>
        <p:spPr>
          <a:xfrm>
            <a:off x="117748" y="5237962"/>
            <a:ext cx="415465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>
              <a:defRPr/>
            </a:pPr>
            <a:endParaRPr lang="en-US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to City Commission for review </a:t>
            </a:r>
            <a:r>
              <a:rPr lang="en-US" sz="14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April 19, 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defRPr/>
            </a:pPr>
            <a:endParaRPr lang="en-US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68DDA-F153-489E-9255-907A224B5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6" t="2234" r="3529" b="4890"/>
          <a:stretch/>
        </p:blipFill>
        <p:spPr>
          <a:xfrm>
            <a:off x="4819301" y="2626149"/>
            <a:ext cx="3976582" cy="317979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6A7C39-C242-4DEF-997C-CF1D5D65866F}"/>
              </a:ext>
            </a:extLst>
          </p:cNvPr>
          <p:cNvCxnSpPr>
            <a:cxnSpLocks/>
          </p:cNvCxnSpPr>
          <p:nvPr/>
        </p:nvCxnSpPr>
        <p:spPr>
          <a:xfrm flipH="1">
            <a:off x="6688825" y="2750765"/>
            <a:ext cx="765288" cy="146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FF120120-FB12-426A-B257-50890207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268" y="1556792"/>
            <a:ext cx="1505464" cy="179938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405454-AC39-45D3-94BD-3932B3F60493}"/>
              </a:ext>
            </a:extLst>
          </p:cNvPr>
          <p:cNvCxnSpPr>
            <a:cxnSpLocks/>
          </p:cNvCxnSpPr>
          <p:nvPr/>
        </p:nvCxnSpPr>
        <p:spPr>
          <a:xfrm>
            <a:off x="0" y="764704"/>
            <a:ext cx="1218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058" y="-253670"/>
            <a:ext cx="1827162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408" y="422146"/>
            <a:ext cx="645200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0866" y="655140"/>
            <a:ext cx="687293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4206" y="0"/>
            <a:ext cx="2834619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4266" y="6115501"/>
            <a:ext cx="149412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1EC3E9CB-2DA2-4D34-8E55-A9464E0B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1" y="643467"/>
            <a:ext cx="860396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2099" y="6453143"/>
            <a:ext cx="814691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1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D4D3B"/>
      </a:accent1>
      <a:accent2>
        <a:srgbClr val="679B26"/>
      </a:accent2>
      <a:accent3>
        <a:srgbClr val="A3E044"/>
      </a:accent3>
      <a:accent4>
        <a:srgbClr val="9CD1BF"/>
      </a:accent4>
      <a:accent5>
        <a:srgbClr val="3EAB8C"/>
      </a:accent5>
      <a:accent6>
        <a:srgbClr val="9376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5408</TotalTime>
  <Words>98</Words>
  <Application>Microsoft Office PowerPoint</Application>
  <PresentationFormat>Custom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Park Designation of City-owned Property - 520 SW 31st Avenue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&amp; Roots Infographic Slide for PowerPoint</dc:title>
  <dc:creator>Julian</dc:creator>
  <cp:lastModifiedBy>Stephanie McClary</cp:lastModifiedBy>
  <cp:revision>106</cp:revision>
  <dcterms:created xsi:type="dcterms:W3CDTF">2013-09-12T13:05:01Z</dcterms:created>
  <dcterms:modified xsi:type="dcterms:W3CDTF">2022-03-10T21:10:06Z</dcterms:modified>
</cp:coreProperties>
</file>